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7" r:id="rId6"/>
    <p:sldMasterId id="2147483710" r:id="rId7"/>
    <p:sldMasterId id="2147483723" r:id="rId8"/>
    <p:sldMasterId id="2147483735" r:id="rId9"/>
    <p:sldMasterId id="2147483747" r:id="rId10"/>
    <p:sldMasterId id="2147483759" r:id="rId11"/>
  </p:sldMasterIdLst>
  <p:sldIdLst>
    <p:sldId id="279" r:id="rId12"/>
    <p:sldId id="299" r:id="rId13"/>
    <p:sldId id="262" r:id="rId14"/>
    <p:sldId id="263" r:id="rId15"/>
    <p:sldId id="264" r:id="rId16"/>
    <p:sldId id="265" r:id="rId17"/>
    <p:sldId id="266" r:id="rId18"/>
    <p:sldId id="284" r:id="rId19"/>
    <p:sldId id="281" r:id="rId20"/>
    <p:sldId id="280" r:id="rId21"/>
    <p:sldId id="282" r:id="rId22"/>
    <p:sldId id="287" r:id="rId23"/>
    <p:sldId id="290" r:id="rId24"/>
    <p:sldId id="293" r:id="rId25"/>
    <p:sldId id="289" r:id="rId26"/>
    <p:sldId id="288" r:id="rId27"/>
    <p:sldId id="291" r:id="rId28"/>
    <p:sldId id="317" r:id="rId29"/>
    <p:sldId id="275" r:id="rId30"/>
    <p:sldId id="276" r:id="rId31"/>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a:srgbClr val="FFCC99"/>
    <a:srgbClr val="FFFF00"/>
    <a:srgbClr val="FFCC00"/>
    <a:srgbClr val="FF9966"/>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37"/>
        <p:guide pos="2812"/>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0.xml"/><Relationship Id="rId30" Type="http://schemas.openxmlformats.org/officeDocument/2006/relationships/slide" Target="slides/slide19.xml"/><Relationship Id="rId3" Type="http://schemas.openxmlformats.org/officeDocument/2006/relationships/slideMaster" Target="slideMasters/slideMaster2.xml"/><Relationship Id="rId29" Type="http://schemas.openxmlformats.org/officeDocument/2006/relationships/slide" Target="slides/slide18.xml"/><Relationship Id="rId28" Type="http://schemas.openxmlformats.org/officeDocument/2006/relationships/slide" Target="slides/slide17.xml"/><Relationship Id="rId27" Type="http://schemas.openxmlformats.org/officeDocument/2006/relationships/slide" Target="slides/slide16.xml"/><Relationship Id="rId26" Type="http://schemas.openxmlformats.org/officeDocument/2006/relationships/slide" Target="slides/slide15.xml"/><Relationship Id="rId25" Type="http://schemas.openxmlformats.org/officeDocument/2006/relationships/slide" Target="slides/slide14.xml"/><Relationship Id="rId24" Type="http://schemas.openxmlformats.org/officeDocument/2006/relationships/slide" Target="slides/slide13.xml"/><Relationship Id="rId23" Type="http://schemas.openxmlformats.org/officeDocument/2006/relationships/slide" Target="slides/slide12.xml"/><Relationship Id="rId22" Type="http://schemas.openxmlformats.org/officeDocument/2006/relationships/slide" Target="slides/slide11.xml"/><Relationship Id="rId21" Type="http://schemas.openxmlformats.org/officeDocument/2006/relationships/slide" Target="slides/slide10.xml"/><Relationship Id="rId20" Type="http://schemas.openxmlformats.org/officeDocument/2006/relationships/slide" Target="slides/slide9.xml"/><Relationship Id="rId2" Type="http://schemas.openxmlformats.org/officeDocument/2006/relationships/theme" Target="theme/theme1.xml"/><Relationship Id="rId19" Type="http://schemas.openxmlformats.org/officeDocument/2006/relationships/slide" Target="slides/slide8.xml"/><Relationship Id="rId18" Type="http://schemas.openxmlformats.org/officeDocument/2006/relationships/slide" Target="slides/slide7.xml"/><Relationship Id="rId17" Type="http://schemas.openxmlformats.org/officeDocument/2006/relationships/slide" Target="slides/slide6.xml"/><Relationship Id="rId16" Type="http://schemas.openxmlformats.org/officeDocument/2006/relationships/slide" Target="slides/slide5.xml"/><Relationship Id="rId15" Type="http://schemas.openxmlformats.org/officeDocument/2006/relationships/slide" Target="slides/slide4.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slide" Target="slides/slide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3247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324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29150" y="4076700"/>
            <a:ext cx="38862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a:latin typeface="Arial" panose="020B0604020202020204" pitchFamily="34" charset="0"/>
            </a:endParaRPr>
          </a:p>
        </p:txBody>
      </p:sp>
      <p:sp>
        <p:nvSpPr>
          <p:cNvPr id="7" name="页脚占位符 6"/>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8" name="灯片编号占位符 7"/>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页脚占位符 7"/>
          <p:cNvSpPr>
            <a:spLocks noGrp="1"/>
          </p:cNvSpPr>
          <p:nvPr>
            <p:ph type="ftr" sz="quarter" idx="11"/>
          </p:nvPr>
        </p:nvSpPr>
        <p:spPr/>
        <p:txBody>
          <a:bodyPr/>
          <a:lstStyle/>
          <a:p>
            <a:pPr lvl="0"/>
            <a:endParaRPr>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页脚占位符 3"/>
          <p:cNvSpPr>
            <a:spLocks noGrp="1"/>
          </p:cNvSpPr>
          <p:nvPr>
            <p:ph type="ftr" sz="quarter" idx="11"/>
          </p:nvPr>
        </p:nvSpPr>
        <p:spPr/>
        <p:txBody>
          <a:bodyPr/>
          <a:lstStyle/>
          <a:p>
            <a:pPr lvl="0"/>
            <a:endParaRPr>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lvl="0"/>
            <a:endParaRPr>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1"/>
          </p:nvPr>
        </p:nvSpPr>
        <p:spPr/>
        <p:txBody>
          <a:bodyPr/>
          <a:lstStyle/>
          <a:p>
            <a:pPr lvl="0"/>
            <a:endParaRPr>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页脚占位符 7"/>
          <p:cNvSpPr>
            <a:spLocks noGrp="1"/>
          </p:cNvSpPr>
          <p:nvPr>
            <p:ph type="ftr" sz="quarter" idx="11"/>
          </p:nvPr>
        </p:nvSpPr>
        <p:spPr/>
        <p:txBody>
          <a:bodyPr/>
          <a:lstStyle/>
          <a:p>
            <a:pPr lvl="0"/>
            <a:endParaRPr>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29150" y="4076700"/>
            <a:ext cx="38862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灯片编号占位符 7"/>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4" name="页脚占位符 3"/>
          <p:cNvSpPr>
            <a:spLocks noGrp="1"/>
          </p:cNvSpPr>
          <p:nvPr>
            <p:ph type="ftr" sz="quarter" idx="11"/>
          </p:nvPr>
        </p:nvSpPr>
        <p:spPr/>
        <p:txBody>
          <a:bodyPr/>
          <a:lstStyle/>
          <a:p>
            <a:pPr lvl="0"/>
            <a:endParaRPr>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68313" y="333375"/>
            <a:ext cx="8229600" cy="57927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lvl="0"/>
            <a:endParaRPr>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31913"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67129" y="1628775"/>
            <a:ext cx="3492659" cy="44973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333375"/>
            <a:ext cx="2057400" cy="57927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333375"/>
            <a:ext cx="6052930" cy="57927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71550" y="1341438"/>
            <a:ext cx="3492659"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06766" y="1341438"/>
            <a:ext cx="3492659"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endParaRPr>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58888" y="1700213"/>
            <a:ext cx="3492659"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894104" y="1700213"/>
            <a:ext cx="3492659"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11.xml"/><Relationship Id="rId8" Type="http://schemas.openxmlformats.org/officeDocument/2006/relationships/slideLayout" Target="../slideLayouts/slideLayout110.xml"/><Relationship Id="rId7" Type="http://schemas.openxmlformats.org/officeDocument/2006/relationships/slideLayout" Target="../slideLayouts/slideLayout109.xml"/><Relationship Id="rId6" Type="http://schemas.openxmlformats.org/officeDocument/2006/relationships/slideLayout" Target="../slideLayouts/slideLayout108.xml"/><Relationship Id="rId5" Type="http://schemas.openxmlformats.org/officeDocument/2006/relationships/slideLayout" Target="../slideLayouts/slideLayout107.xml"/><Relationship Id="rId4" Type="http://schemas.openxmlformats.org/officeDocument/2006/relationships/slideLayout" Target="../slideLayouts/slideLayout106.xml"/><Relationship Id="rId3" Type="http://schemas.openxmlformats.org/officeDocument/2006/relationships/slideLayout" Target="../slideLayouts/slideLayout105.xml"/><Relationship Id="rId2" Type="http://schemas.openxmlformats.org/officeDocument/2006/relationships/slideLayout" Target="../slideLayouts/slideLayout104.xml"/><Relationship Id="rId16" Type="http://schemas.openxmlformats.org/officeDocument/2006/relationships/theme" Target="../theme/theme10.xml"/><Relationship Id="rId15" Type="http://schemas.openxmlformats.org/officeDocument/2006/relationships/image" Target="../media/image1.jpeg"/><Relationship Id="rId14" Type="http://schemas.openxmlformats.org/officeDocument/2006/relationships/slideLayout" Target="../slideLayouts/slideLayout116.xml"/><Relationship Id="rId13" Type="http://schemas.openxmlformats.org/officeDocument/2006/relationships/slideLayout" Target="../slideLayouts/slideLayout115.xml"/><Relationship Id="rId12" Type="http://schemas.openxmlformats.org/officeDocument/2006/relationships/slideLayout" Target="../slideLayouts/slideLayout114.xml"/><Relationship Id="rId11" Type="http://schemas.openxmlformats.org/officeDocument/2006/relationships/slideLayout" Target="../slideLayouts/slideLayout113.xml"/><Relationship Id="rId10" Type="http://schemas.openxmlformats.org/officeDocument/2006/relationships/slideLayout" Target="../slideLayouts/slideLayout112.xml"/><Relationship Id="rId1" Type="http://schemas.openxmlformats.org/officeDocument/2006/relationships/slideLayout" Target="../slideLayouts/slideLayout103.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slide" Target="../slides/slide7.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5" Type="http://schemas.openxmlformats.org/officeDocument/2006/relationships/theme" Target="../theme/theme3.xml"/><Relationship Id="rId14" Type="http://schemas.openxmlformats.org/officeDocument/2006/relationships/slide" Target="../slides/slide7.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4.xml"/><Relationship Id="rId15" Type="http://schemas.openxmlformats.org/officeDocument/2006/relationships/slide" Target="../slides/slide7.xml"/><Relationship Id="rId14" Type="http://schemas.openxmlformats.org/officeDocument/2006/relationships/slide" Target="../slides/slide3.xml"/><Relationship Id="rId13" Type="http://schemas.openxmlformats.org/officeDocument/2006/relationships/image" Target="../media/image1.jpeg"/><Relationship Id="rId12" Type="http://schemas.openxmlformats.org/officeDocument/2006/relationships/slideLayout" Target="../slideLayouts/slideLayout45.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4.xml"/><Relationship Id="rId8" Type="http://schemas.openxmlformats.org/officeDocument/2006/relationships/slideLayout" Target="../slideLayouts/slideLayout53.xml"/><Relationship Id="rId7" Type="http://schemas.openxmlformats.org/officeDocument/2006/relationships/slideLayout" Target="../slideLayouts/slideLayout52.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 Id="rId3" Type="http://schemas.openxmlformats.org/officeDocument/2006/relationships/slideLayout" Target="../slideLayouts/slideLayout48.xml"/><Relationship Id="rId2" Type="http://schemas.openxmlformats.org/officeDocument/2006/relationships/slideLayout" Target="../slideLayouts/slideLayout47.xml"/><Relationship Id="rId16" Type="http://schemas.openxmlformats.org/officeDocument/2006/relationships/theme" Target="../theme/theme5.xml"/><Relationship Id="rId15" Type="http://schemas.openxmlformats.org/officeDocument/2006/relationships/slide" Target="../slides/slide7.xml"/><Relationship Id="rId14" Type="http://schemas.openxmlformats.org/officeDocument/2006/relationships/slide" Target="../slides/slide3.xml"/><Relationship Id="rId13" Type="http://schemas.openxmlformats.org/officeDocument/2006/relationships/image" Target="../media/image1.jpeg"/><Relationship Id="rId12" Type="http://schemas.openxmlformats.org/officeDocument/2006/relationships/slideLayout" Target="../slideLayouts/slideLayout57.xml"/><Relationship Id="rId11" Type="http://schemas.openxmlformats.org/officeDocument/2006/relationships/slideLayout" Target="../slideLayouts/slideLayout56.xml"/><Relationship Id="rId10" Type="http://schemas.openxmlformats.org/officeDocument/2006/relationships/slideLayout" Target="../slideLayouts/slideLayout55.xml"/><Relationship Id="rId1"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6.xml"/><Relationship Id="rId8" Type="http://schemas.openxmlformats.org/officeDocument/2006/relationships/slideLayout" Target="../slideLayouts/slideLayout65.xml"/><Relationship Id="rId7" Type="http://schemas.openxmlformats.org/officeDocument/2006/relationships/slideLayout" Target="../slideLayouts/slideLayout64.xml"/><Relationship Id="rId6" Type="http://schemas.openxmlformats.org/officeDocument/2006/relationships/slideLayout" Target="../slideLayouts/slideLayout63.xml"/><Relationship Id="rId5" Type="http://schemas.openxmlformats.org/officeDocument/2006/relationships/slideLayout" Target="../slideLayouts/slideLayout62.xml"/><Relationship Id="rId4" Type="http://schemas.openxmlformats.org/officeDocument/2006/relationships/slideLayout" Target="../slideLayouts/slideLayout61.xml"/><Relationship Id="rId3" Type="http://schemas.openxmlformats.org/officeDocument/2006/relationships/slideLayout" Target="../slideLayouts/slideLayout60.xml"/><Relationship Id="rId2" Type="http://schemas.openxmlformats.org/officeDocument/2006/relationships/slideLayout" Target="../slideLayouts/slideLayout59.xml"/><Relationship Id="rId16" Type="http://schemas.openxmlformats.org/officeDocument/2006/relationships/theme" Target="../theme/theme6.xml"/><Relationship Id="rId15" Type="http://schemas.openxmlformats.org/officeDocument/2006/relationships/slide" Target="../slides/slide7.xml"/><Relationship Id="rId14" Type="http://schemas.openxmlformats.org/officeDocument/2006/relationships/slide" Target="../slides/slide3.xml"/><Relationship Id="rId13" Type="http://schemas.openxmlformats.org/officeDocument/2006/relationships/image" Target="../media/image1.jpeg"/><Relationship Id="rId12" Type="http://schemas.openxmlformats.org/officeDocument/2006/relationships/slideLayout" Target="../slideLayouts/slideLayout69.xml"/><Relationship Id="rId11" Type="http://schemas.openxmlformats.org/officeDocument/2006/relationships/slideLayout" Target="../slideLayouts/slideLayout68.xml"/><Relationship Id="rId10" Type="http://schemas.openxmlformats.org/officeDocument/2006/relationships/slideLayout" Target="../slideLayouts/slideLayout67.xml"/><Relationship Id="rId1" Type="http://schemas.openxmlformats.org/officeDocument/2006/relationships/slideLayout" Target="../slideLayouts/slideLayout58.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8.xml"/><Relationship Id="rId8" Type="http://schemas.openxmlformats.org/officeDocument/2006/relationships/slideLayout" Target="../slideLayouts/slideLayout77.xml"/><Relationship Id="rId7" Type="http://schemas.openxmlformats.org/officeDocument/2006/relationships/slideLayout" Target="../slideLayouts/slideLayout76.xml"/><Relationship Id="rId6" Type="http://schemas.openxmlformats.org/officeDocument/2006/relationships/slideLayout" Target="../slideLayouts/slideLayout75.xml"/><Relationship Id="rId5" Type="http://schemas.openxmlformats.org/officeDocument/2006/relationships/slideLayout" Target="../slideLayouts/slideLayout74.xml"/><Relationship Id="rId4" Type="http://schemas.openxmlformats.org/officeDocument/2006/relationships/slideLayout" Target="../slideLayouts/slideLayout73.xml"/><Relationship Id="rId3" Type="http://schemas.openxmlformats.org/officeDocument/2006/relationships/slideLayout" Target="../slideLayouts/slideLayout72.xml"/><Relationship Id="rId2" Type="http://schemas.openxmlformats.org/officeDocument/2006/relationships/slideLayout" Target="../slideLayouts/slideLayout71.xml"/><Relationship Id="rId15" Type="http://schemas.openxmlformats.org/officeDocument/2006/relationships/theme" Target="../theme/theme7.xml"/><Relationship Id="rId14" Type="http://schemas.openxmlformats.org/officeDocument/2006/relationships/slide" Target="../slides/slide7.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80.xml"/><Relationship Id="rId10" Type="http://schemas.openxmlformats.org/officeDocument/2006/relationships/slideLayout" Target="../slideLayouts/slideLayout79.xml"/><Relationship Id="rId1"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9.xml"/><Relationship Id="rId8" Type="http://schemas.openxmlformats.org/officeDocument/2006/relationships/slideLayout" Target="../slideLayouts/slideLayout88.xml"/><Relationship Id="rId7" Type="http://schemas.openxmlformats.org/officeDocument/2006/relationships/slideLayout" Target="../slideLayouts/slideLayout87.xml"/><Relationship Id="rId6" Type="http://schemas.openxmlformats.org/officeDocument/2006/relationships/slideLayout" Target="../slideLayouts/slideLayout86.xml"/><Relationship Id="rId5" Type="http://schemas.openxmlformats.org/officeDocument/2006/relationships/slideLayout" Target="../slideLayouts/slideLayout85.xml"/><Relationship Id="rId4" Type="http://schemas.openxmlformats.org/officeDocument/2006/relationships/slideLayout" Target="../slideLayouts/slideLayout84.xml"/><Relationship Id="rId3" Type="http://schemas.openxmlformats.org/officeDocument/2006/relationships/slideLayout" Target="../slideLayouts/slideLayout83.xml"/><Relationship Id="rId2" Type="http://schemas.openxmlformats.org/officeDocument/2006/relationships/slideLayout" Target="../slideLayouts/slideLayout82.xml"/><Relationship Id="rId14" Type="http://schemas.openxmlformats.org/officeDocument/2006/relationships/theme" Target="../theme/theme8.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91.xml"/><Relationship Id="rId10" Type="http://schemas.openxmlformats.org/officeDocument/2006/relationships/slideLayout" Target="../slideLayouts/slideLayout90.xml"/><Relationship Id="rId1" Type="http://schemas.openxmlformats.org/officeDocument/2006/relationships/slideLayout" Target="../slideLayouts/slideLayout81.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100.xml"/><Relationship Id="rId8" Type="http://schemas.openxmlformats.org/officeDocument/2006/relationships/slideLayout" Target="../slideLayouts/slideLayout99.xml"/><Relationship Id="rId7" Type="http://schemas.openxmlformats.org/officeDocument/2006/relationships/slideLayout" Target="../slideLayouts/slideLayout98.xml"/><Relationship Id="rId6" Type="http://schemas.openxmlformats.org/officeDocument/2006/relationships/slideLayout" Target="../slideLayouts/slideLayout97.xml"/><Relationship Id="rId5" Type="http://schemas.openxmlformats.org/officeDocument/2006/relationships/slideLayout" Target="../slideLayouts/slideLayout96.xml"/><Relationship Id="rId4" Type="http://schemas.openxmlformats.org/officeDocument/2006/relationships/slideLayout" Target="../slideLayouts/slideLayout95.xml"/><Relationship Id="rId3" Type="http://schemas.openxmlformats.org/officeDocument/2006/relationships/slideLayout" Target="../slideLayouts/slideLayout94.xml"/><Relationship Id="rId2" Type="http://schemas.openxmlformats.org/officeDocument/2006/relationships/slideLayout" Target="../slideLayouts/slideLayout93.xml"/><Relationship Id="rId14" Type="http://schemas.openxmlformats.org/officeDocument/2006/relationships/theme" Target="../theme/theme9.xml"/><Relationship Id="rId13" Type="http://schemas.openxmlformats.org/officeDocument/2006/relationships/slide" Target="../slides/slide3.xml"/><Relationship Id="rId12" Type="http://schemas.openxmlformats.org/officeDocument/2006/relationships/image" Target="../media/image1.jpeg"/><Relationship Id="rId11" Type="http://schemas.openxmlformats.org/officeDocument/2006/relationships/slideLayout" Target="../slideLayouts/slideLayout102.xml"/><Relationship Id="rId10" Type="http://schemas.openxmlformats.org/officeDocument/2006/relationships/slideLayout" Target="../slideLayouts/slideLayout101.xml"/><Relationship Id="rId1"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1026" name="页脚占位符 1025"/>
          <p:cNvSpPr>
            <a:spLocks noGrp="1"/>
          </p:cNvSpPr>
          <p:nvPr>
            <p:ph type="ftr" sz="quarter" idx="3"/>
          </p:nvPr>
        </p:nvSpPr>
        <p:spPr>
          <a:xfrm>
            <a:off x="3060700" y="6308725"/>
            <a:ext cx="3960813" cy="476250"/>
          </a:xfrm>
          <a:prstGeom prst="rect">
            <a:avLst/>
          </a:prstGeom>
          <a:noFill/>
          <a:ln w="9525">
            <a:noFill/>
          </a:ln>
        </p:spPr>
        <p:txBody>
          <a:bodyPr/>
          <a:lstStyle>
            <a:lvl1pPr algn="ctr">
              <a:defRPr sz="1500" b="0">
                <a:ea typeface="黑体" panose="02010609060101010101" pitchFamily="1" charset="-122"/>
              </a:defRPr>
            </a:lvl1pPr>
          </a:lstStyle>
          <a:p>
            <a:pPr lvl="0"/>
            <a:endParaRPr>
              <a:latin typeface="Arial" panose="020B0604020202020204" pitchFamily="34" charset="0"/>
            </a:endParaRPr>
          </a:p>
        </p:txBody>
      </p:sp>
      <p:sp>
        <p:nvSpPr>
          <p:cNvPr id="1027" name="文本框 1026">
            <a:hlinkClick r:id="" action="ppaction://hlinkshowjump?jump=previousslide"/>
          </p:cNvPr>
          <p:cNvSpPr txBox="1"/>
          <p:nvPr/>
        </p:nvSpPr>
        <p:spPr>
          <a:xfrm>
            <a:off x="3348038" y="6381750"/>
            <a:ext cx="792162"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1028" name="文本框 1027">
            <a:hlinkClick r:id="" action="ppaction://hlinkshowjump?jump=nextslide"/>
          </p:cNvPr>
          <p:cNvSpPr txBox="1"/>
          <p:nvPr/>
        </p:nvSpPr>
        <p:spPr>
          <a:xfrm>
            <a:off x="4140200" y="6381750"/>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1029" name="文本框 1028">
            <a:hlinkClick r:id="rId13" action="ppaction://hlinksldjump"/>
          </p:cNvPr>
          <p:cNvSpPr txBox="1"/>
          <p:nvPr/>
        </p:nvSpPr>
        <p:spPr>
          <a:xfrm>
            <a:off x="5076825"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1030" name="矩形 1029"/>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1031" name="灯片编号占位符 1030"/>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dirty="0">
                <a:latin typeface="Arial" panose="020B0604020202020204" pitchFamily="34" charset="0"/>
              </a:rPr>
              <a:t>第 </a:t>
            </a:r>
            <a:r>
              <a:rPr lang="zh-CN" altLang="en-US" sz="1500" b="1" i="1" dirty="0">
                <a:solidFill>
                  <a:srgbClr val="FF0000"/>
                </a:solidFill>
                <a:effectLst>
                  <a:outerShdw blurRad="38100" dist="38100" dir="2700000">
                    <a:srgbClr val="000000"/>
                  </a:outerShdw>
                </a:effectLst>
                <a:latin typeface="宋体" panose="02010600030101010101" pitchFamily="2" charset="-122"/>
              </a:rPr>
              <a:t>10</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p:sp>
        <p:nvSpPr>
          <p:cNvPr id="10242" name="标题 10241"/>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43" name="文本占位符 10242"/>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44" name="日期占位符 10243"/>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a:latin typeface="Arial" panose="020B0604020202020204" pitchFamily="34" charset="0"/>
            </a:endParaRPr>
          </a:p>
        </p:txBody>
      </p:sp>
      <p:sp>
        <p:nvSpPr>
          <p:cNvPr id="10245" name="页脚占位符 10244"/>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a:latin typeface="Arial" panose="020B0604020202020204" pitchFamily="34" charset="0"/>
            </a:endParaRPr>
          </a:p>
        </p:txBody>
      </p:sp>
      <p:sp>
        <p:nvSpPr>
          <p:cNvPr id="10246" name="灯片编号占位符 10245"/>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2050" name="文本占位符 2049"/>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1" name="页脚占位符 2050"/>
          <p:cNvSpPr>
            <a:spLocks noGrp="1"/>
          </p:cNvSpPr>
          <p:nvPr>
            <p:ph type="ftr" sz="quarter" idx="3"/>
          </p:nvPr>
        </p:nvSpPr>
        <p:spPr>
          <a:xfrm>
            <a:off x="3492500" y="6237288"/>
            <a:ext cx="3455988" cy="476250"/>
          </a:xfrm>
          <a:prstGeom prst="rect">
            <a:avLst/>
          </a:prstGeom>
          <a:noFill/>
          <a:ln w="9525">
            <a:noFill/>
          </a:ln>
        </p:spPr>
        <p:txBody>
          <a:bodyPr/>
          <a:lstStyle>
            <a:lvl1pPr algn="ctr">
              <a:defRPr sz="1500" b="0">
                <a:ea typeface="黑体" panose="02010609060101010101" pitchFamily="1" charset="-122"/>
              </a:defRPr>
            </a:lvl1pPr>
          </a:lstStyle>
          <a:p>
            <a:pPr lvl="0"/>
            <a:endParaRPr>
              <a:latin typeface="Arial" panose="020B0604020202020204" pitchFamily="34" charset="0"/>
            </a:endParaRPr>
          </a:p>
        </p:txBody>
      </p:sp>
      <p:grpSp>
        <p:nvGrpSpPr>
          <p:cNvPr id="2052" name="组合 2051"/>
          <p:cNvGrpSpPr/>
          <p:nvPr/>
        </p:nvGrpSpPr>
        <p:grpSpPr>
          <a:xfrm>
            <a:off x="1044575" y="981075"/>
            <a:ext cx="6696075" cy="439738"/>
            <a:chOff x="0" y="0"/>
            <a:chExt cx="3446" cy="226"/>
          </a:xfrm>
        </p:grpSpPr>
        <p:sp>
          <p:nvSpPr>
            <p:cNvPr id="2053" name="折角形 2052">
              <a:hlinkClick r:id="rId13"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54" name="折角形 2053">
              <a:hlinkClick r:id="rId13"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55" name="折角形 2054">
              <a:hlinkClick r:id="rId14"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56" name="折角形 2055">
              <a:hlinkClick r:id="rId13"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57" name="折角形 2056">
              <a:hlinkClick r:id="rId13"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58" name="折角形 2057">
              <a:hlinkClick r:id="rId13"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2059" name="矩形 2058"/>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2060" name="灯片编号占位符 2059"/>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2061" name="标题 2060"/>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62" name="文本框 2061">
            <a:hlinkClick r:id="" action="ppaction://hlinkshowjump?jump=previousslide"/>
          </p:cNvPr>
          <p:cNvSpPr txBox="1"/>
          <p:nvPr userDrawn="1"/>
        </p:nvSpPr>
        <p:spPr>
          <a:xfrm>
            <a:off x="3492500" y="6308725"/>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2063" name="文本框 2062">
            <a:hlinkClick r:id="" action="ppaction://hlinkshowjump?jump=nextslide"/>
          </p:cNvPr>
          <p:cNvSpPr txBox="1"/>
          <p:nvPr userDrawn="1"/>
        </p:nvSpPr>
        <p:spPr>
          <a:xfrm>
            <a:off x="4213225" y="6308725"/>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2064" name="文本框 2063">
            <a:hlinkClick r:id="rId13" action="ppaction://hlinksldjump"/>
          </p:cNvPr>
          <p:cNvSpPr txBox="1"/>
          <p:nvPr userDrawn="1"/>
        </p:nvSpPr>
        <p:spPr>
          <a:xfrm>
            <a:off x="5076825" y="6308725"/>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2065" name="组合 2064"/>
          <p:cNvGrpSpPr/>
          <p:nvPr userDrawn="1"/>
        </p:nvGrpSpPr>
        <p:grpSpPr>
          <a:xfrm>
            <a:off x="1042988" y="981075"/>
            <a:ext cx="6696075" cy="439738"/>
            <a:chOff x="0" y="0"/>
            <a:chExt cx="3446" cy="226"/>
          </a:xfrm>
        </p:grpSpPr>
        <p:sp>
          <p:nvSpPr>
            <p:cNvPr id="2066" name="折角形 2065">
              <a:hlinkClick r:id="rId13" action="ppaction://hlinksldjump"/>
            </p:cNvPr>
            <p:cNvSpPr/>
            <p:nvPr userDrawn="1"/>
          </p:nvSpPr>
          <p:spPr>
            <a:xfrm>
              <a:off x="0" y="0"/>
              <a:ext cx="499" cy="226"/>
            </a:xfrm>
            <a:prstGeom prst="foldedCorner">
              <a:avLst>
                <a:gd name="adj" fmla="val 12500"/>
              </a:avLst>
            </a:prstGeom>
            <a:solidFill>
              <a:srgbClr val="3737FF">
                <a:alpha val="75000"/>
              </a:srgbClr>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67" name="折角形 2066">
              <a:hlinkClick r:id="rId13" action="ppaction://hlinksldjump"/>
            </p:cNvPr>
            <p:cNvSpPr/>
            <p:nvPr userDrawn="1"/>
          </p:nvSpPr>
          <p:spPr>
            <a:xfrm>
              <a:off x="58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68" name="折角形 2067">
              <a:hlinkClick r:id="rId14" action="ppaction://hlinksldjump"/>
            </p:cNvPr>
            <p:cNvSpPr/>
            <p:nvPr userDrawn="1"/>
          </p:nvSpPr>
          <p:spPr>
            <a:xfrm>
              <a:off x="117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69" name="折角形 2068">
              <a:hlinkClick r:id="rId13" action="ppaction://hlinksldjump"/>
            </p:cNvPr>
            <p:cNvSpPr/>
            <p:nvPr userDrawn="1"/>
          </p:nvSpPr>
          <p:spPr>
            <a:xfrm>
              <a:off x="2358"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70" name="折角形 2069">
              <a:hlinkClick r:id="rId13" action="ppaction://hlinksldjump"/>
            </p:cNvPr>
            <p:cNvSpPr/>
            <p:nvPr userDrawn="1"/>
          </p:nvSpPr>
          <p:spPr>
            <a:xfrm>
              <a:off x="176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2071" name="折角形 2070">
              <a:hlinkClick r:id="rId13" action="ppaction://hlinksldjump"/>
            </p:cNvPr>
            <p:cNvSpPr/>
            <p:nvPr userDrawn="1"/>
          </p:nvSpPr>
          <p:spPr>
            <a:xfrm>
              <a:off x="2948" y="0"/>
              <a:ext cx="498"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2072" name="矩形 2071"/>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3074" name="文本占位符 3073"/>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3075" name="组合 3074"/>
          <p:cNvGrpSpPr/>
          <p:nvPr/>
        </p:nvGrpSpPr>
        <p:grpSpPr>
          <a:xfrm>
            <a:off x="1044575" y="981075"/>
            <a:ext cx="6696075" cy="439738"/>
            <a:chOff x="0" y="0"/>
            <a:chExt cx="3446" cy="226"/>
          </a:xfrm>
        </p:grpSpPr>
        <p:sp>
          <p:nvSpPr>
            <p:cNvPr id="3076" name="折角形 3075">
              <a:hlinkClick r:id="rId13"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77" name="折角形 3076">
              <a:hlinkClick r:id="rId13"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78" name="折角形 3077">
              <a:hlinkClick r:id="rId14"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79" name="折角形 3078">
              <a:hlinkClick r:id="rId13"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80" name="折角形 3079">
              <a:hlinkClick r:id="rId13"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81" name="折角形 3080">
              <a:hlinkClick r:id="rId13"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3082" name="矩形 3081"/>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3083" name="灯片编号占位符 3082"/>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3084" name="标题 3083"/>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3085" name="文本框 3084">
            <a:hlinkClick r:id="" action="ppaction://hlinkshowjump?jump=previousslide"/>
          </p:cNvPr>
          <p:cNvSpPr txBox="1"/>
          <p:nvPr userDrawn="1"/>
        </p:nvSpPr>
        <p:spPr>
          <a:xfrm>
            <a:off x="3852863" y="6308725"/>
            <a:ext cx="792162"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3086" name="文本框 3085">
            <a:hlinkClick r:id="" action="ppaction://hlinkshowjump?jump=nextslide"/>
          </p:cNvPr>
          <p:cNvSpPr txBox="1"/>
          <p:nvPr userDrawn="1"/>
        </p:nvSpPr>
        <p:spPr>
          <a:xfrm>
            <a:off x="4572000" y="6308725"/>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3087" name="文本框 3086">
            <a:hlinkClick r:id="rId13" action="ppaction://hlinksldjump"/>
          </p:cNvPr>
          <p:cNvSpPr txBox="1"/>
          <p:nvPr userDrawn="1"/>
        </p:nvSpPr>
        <p:spPr>
          <a:xfrm>
            <a:off x="5364163" y="6308725"/>
            <a:ext cx="792162"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3088" name="组合 3087"/>
          <p:cNvGrpSpPr/>
          <p:nvPr userDrawn="1"/>
        </p:nvGrpSpPr>
        <p:grpSpPr>
          <a:xfrm>
            <a:off x="1042988" y="981075"/>
            <a:ext cx="6696075" cy="439738"/>
            <a:chOff x="0" y="0"/>
            <a:chExt cx="3446" cy="226"/>
          </a:xfrm>
        </p:grpSpPr>
        <p:sp>
          <p:nvSpPr>
            <p:cNvPr id="3089" name="折角形 3088">
              <a:hlinkClick r:id="rId13" action="ppaction://hlinksldjump"/>
            </p:cNvPr>
            <p:cNvSpPr/>
            <p:nvPr userDrawn="1"/>
          </p:nvSpPr>
          <p:spPr>
            <a:xfrm>
              <a:off x="0"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90" name="折角形 3089">
              <a:hlinkClick r:id="rId13" action="ppaction://hlinksldjump"/>
            </p:cNvPr>
            <p:cNvSpPr/>
            <p:nvPr userDrawn="1"/>
          </p:nvSpPr>
          <p:spPr>
            <a:xfrm>
              <a:off x="589" y="0"/>
              <a:ext cx="499" cy="226"/>
            </a:xfrm>
            <a:prstGeom prst="foldedCorner">
              <a:avLst>
                <a:gd name="adj" fmla="val 12500"/>
              </a:avLst>
            </a:prstGeom>
            <a:gradFill rotWithShape="1">
              <a:gsLst>
                <a:gs pos="0">
                  <a:srgbClr val="3333FF"/>
                </a:gs>
                <a:gs pos="100000">
                  <a:srgbClr val="3333FF">
                    <a:gamma/>
                    <a:shade val="41176"/>
                    <a:invGamma/>
                  </a:srgbClr>
                </a:gs>
              </a:gsLst>
              <a:lin ang="5400000" scaled="1"/>
              <a:tileRect/>
            </a:gra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91" name="折角形 3090">
              <a:hlinkClick r:id="rId14" action="ppaction://hlinksldjump"/>
            </p:cNvPr>
            <p:cNvSpPr/>
            <p:nvPr userDrawn="1"/>
          </p:nvSpPr>
          <p:spPr>
            <a:xfrm>
              <a:off x="117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92" name="折角形 3091">
              <a:hlinkClick r:id="rId13" action="ppaction://hlinksldjump"/>
            </p:cNvPr>
            <p:cNvSpPr/>
            <p:nvPr userDrawn="1"/>
          </p:nvSpPr>
          <p:spPr>
            <a:xfrm>
              <a:off x="2358"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93" name="折角形 3092">
              <a:hlinkClick r:id="rId13" action="ppaction://hlinksldjump"/>
            </p:cNvPr>
            <p:cNvSpPr/>
            <p:nvPr userDrawn="1"/>
          </p:nvSpPr>
          <p:spPr>
            <a:xfrm>
              <a:off x="176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3094" name="折角形 3093">
              <a:hlinkClick r:id="rId13" action="ppaction://hlinksldjump"/>
            </p:cNvPr>
            <p:cNvSpPr/>
            <p:nvPr userDrawn="1"/>
          </p:nvSpPr>
          <p:spPr>
            <a:xfrm>
              <a:off x="2948" y="0"/>
              <a:ext cx="498"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3095" name="矩形 3094"/>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p:sp>
        <p:nvSpPr>
          <p:cNvPr id="4098" name="文本占位符 4097"/>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4099" name="组合 4098"/>
          <p:cNvGrpSpPr/>
          <p:nvPr/>
        </p:nvGrpSpPr>
        <p:grpSpPr>
          <a:xfrm>
            <a:off x="1044575" y="981075"/>
            <a:ext cx="6696075" cy="439738"/>
            <a:chOff x="0" y="0"/>
            <a:chExt cx="3446" cy="226"/>
          </a:xfrm>
        </p:grpSpPr>
        <p:sp>
          <p:nvSpPr>
            <p:cNvPr id="4100" name="折角形 4099">
              <a:hlinkClick r:id="rId14"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01" name="折角形 4100">
              <a:hlinkClick r:id="rId14"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02" name="折角形 4101">
              <a:hlinkClick r:id="rId15"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03" name="折角形 4102">
              <a:hlinkClick r:id="rId14"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04" name="折角形 4103">
              <a:hlinkClick r:id="rId14"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05" name="折角形 4104">
              <a:hlinkClick r:id="rId14"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4106" name="矩形 4105"/>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4107" name="灯片编号占位符 4106"/>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4108" name="标题 4107"/>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4109" name="文本框 4108">
            <a:hlinkClick r:id="" action="ppaction://hlinkshowjump?jump=previousslide"/>
          </p:cNvPr>
          <p:cNvSpPr txBox="1"/>
          <p:nvPr userDrawn="1"/>
        </p:nvSpPr>
        <p:spPr>
          <a:xfrm>
            <a:off x="3348038" y="6381750"/>
            <a:ext cx="792162"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4110" name="文本框 4109">
            <a:hlinkClick r:id="" action="ppaction://hlinkshowjump?jump=nextslide"/>
          </p:cNvPr>
          <p:cNvSpPr txBox="1"/>
          <p:nvPr userDrawn="1"/>
        </p:nvSpPr>
        <p:spPr>
          <a:xfrm>
            <a:off x="4140200" y="6381750"/>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4111" name="文本框 4110">
            <a:hlinkClick r:id="rId14" action="ppaction://hlinksldjump"/>
          </p:cNvPr>
          <p:cNvSpPr txBox="1"/>
          <p:nvPr userDrawn="1"/>
        </p:nvSpPr>
        <p:spPr>
          <a:xfrm>
            <a:off x="5003800"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4112" name="组合 4111"/>
          <p:cNvGrpSpPr/>
          <p:nvPr userDrawn="1"/>
        </p:nvGrpSpPr>
        <p:grpSpPr>
          <a:xfrm>
            <a:off x="1042988" y="981075"/>
            <a:ext cx="6696075" cy="439738"/>
            <a:chOff x="0" y="0"/>
            <a:chExt cx="3446" cy="226"/>
          </a:xfrm>
        </p:grpSpPr>
        <p:sp>
          <p:nvSpPr>
            <p:cNvPr id="4113" name="折角形 4112">
              <a:hlinkClick r:id="rId14" action="ppaction://hlinksldjump"/>
            </p:cNvPr>
            <p:cNvSpPr/>
            <p:nvPr userDrawn="1"/>
          </p:nvSpPr>
          <p:spPr>
            <a:xfrm>
              <a:off x="0"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14" name="折角形 4113">
              <a:hlinkClick r:id="rId14" action="ppaction://hlinksldjump"/>
            </p:cNvPr>
            <p:cNvSpPr/>
            <p:nvPr userDrawn="1"/>
          </p:nvSpPr>
          <p:spPr>
            <a:xfrm>
              <a:off x="58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15" name="折角形 4114">
              <a:hlinkClick r:id="rId15" action="ppaction://hlinksldjump"/>
            </p:cNvPr>
            <p:cNvSpPr/>
            <p:nvPr userDrawn="1"/>
          </p:nvSpPr>
          <p:spPr>
            <a:xfrm>
              <a:off x="1179" y="0"/>
              <a:ext cx="499" cy="226"/>
            </a:xfrm>
            <a:prstGeom prst="foldedCorner">
              <a:avLst>
                <a:gd name="adj" fmla="val 12500"/>
              </a:avLst>
            </a:prstGeom>
            <a:gradFill rotWithShape="1">
              <a:gsLst>
                <a:gs pos="0">
                  <a:srgbClr val="3333FF">
                    <a:alpha val="75000"/>
                  </a:srgbClr>
                </a:gs>
                <a:gs pos="100000">
                  <a:srgbClr val="3333FF">
                    <a:gamma/>
                    <a:shade val="0"/>
                    <a:invGamma/>
                  </a:srgbClr>
                </a:gs>
              </a:gsLst>
              <a:lin ang="5400000" scaled="1"/>
              <a:tileRect/>
            </a:gra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16" name="折角形 4115">
              <a:hlinkClick r:id="rId14" action="ppaction://hlinksldjump"/>
            </p:cNvPr>
            <p:cNvSpPr/>
            <p:nvPr userDrawn="1"/>
          </p:nvSpPr>
          <p:spPr>
            <a:xfrm>
              <a:off x="2358"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17" name="折角形 4116">
              <a:hlinkClick r:id="rId14" action="ppaction://hlinksldjump"/>
            </p:cNvPr>
            <p:cNvSpPr/>
            <p:nvPr userDrawn="1"/>
          </p:nvSpPr>
          <p:spPr>
            <a:xfrm>
              <a:off x="176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4118" name="折角形 4117">
              <a:hlinkClick r:id="rId14" action="ppaction://hlinksldjump"/>
            </p:cNvPr>
            <p:cNvSpPr/>
            <p:nvPr userDrawn="1"/>
          </p:nvSpPr>
          <p:spPr>
            <a:xfrm>
              <a:off x="2948" y="0"/>
              <a:ext cx="498"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4119" name="矩形 4118"/>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p:sp>
        <p:nvSpPr>
          <p:cNvPr id="5122" name="文本占位符 5121"/>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5123" name="组合 5122"/>
          <p:cNvGrpSpPr/>
          <p:nvPr/>
        </p:nvGrpSpPr>
        <p:grpSpPr>
          <a:xfrm>
            <a:off x="1044575" y="981075"/>
            <a:ext cx="6696075" cy="439738"/>
            <a:chOff x="0" y="0"/>
            <a:chExt cx="3446" cy="226"/>
          </a:xfrm>
        </p:grpSpPr>
        <p:sp>
          <p:nvSpPr>
            <p:cNvPr id="5124" name="折角形 5123">
              <a:hlinkClick r:id="rId14"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25" name="折角形 5124">
              <a:hlinkClick r:id="rId14"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26" name="折角形 5125">
              <a:hlinkClick r:id="rId15"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27" name="折角形 5126">
              <a:hlinkClick r:id="rId14"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28" name="折角形 5127">
              <a:hlinkClick r:id="rId14"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29" name="折角形 5128">
              <a:hlinkClick r:id="rId14"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5130" name="矩形 5129"/>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5131" name="灯片编号占位符 5130"/>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5132" name="标题 5131"/>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5133" name="文本框 5132">
            <a:hlinkClick r:id="" action="ppaction://hlinkshowjump?jump=previousslide"/>
          </p:cNvPr>
          <p:cNvSpPr txBox="1"/>
          <p:nvPr userDrawn="1"/>
        </p:nvSpPr>
        <p:spPr>
          <a:xfrm>
            <a:off x="3276600" y="6308725"/>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5134" name="文本框 5133">
            <a:hlinkClick r:id="" action="ppaction://hlinkshowjump?jump=nextslide"/>
          </p:cNvPr>
          <p:cNvSpPr txBox="1"/>
          <p:nvPr userDrawn="1"/>
        </p:nvSpPr>
        <p:spPr>
          <a:xfrm>
            <a:off x="4068763" y="6308725"/>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5135" name="文本框 5134">
            <a:hlinkClick r:id="rId14" action="ppaction://hlinksldjump"/>
          </p:cNvPr>
          <p:cNvSpPr txBox="1"/>
          <p:nvPr userDrawn="1"/>
        </p:nvSpPr>
        <p:spPr>
          <a:xfrm>
            <a:off x="5003800" y="6308725"/>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5136" name="组合 5135"/>
          <p:cNvGrpSpPr/>
          <p:nvPr userDrawn="1"/>
        </p:nvGrpSpPr>
        <p:grpSpPr>
          <a:xfrm>
            <a:off x="1042988" y="981075"/>
            <a:ext cx="6696075" cy="439738"/>
            <a:chOff x="0" y="0"/>
            <a:chExt cx="3446" cy="226"/>
          </a:xfrm>
        </p:grpSpPr>
        <p:sp>
          <p:nvSpPr>
            <p:cNvPr id="5137" name="折角形 5136">
              <a:hlinkClick r:id="rId14" action="ppaction://hlinksldjump"/>
            </p:cNvPr>
            <p:cNvSpPr/>
            <p:nvPr userDrawn="1"/>
          </p:nvSpPr>
          <p:spPr>
            <a:xfrm>
              <a:off x="0"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38" name="折角形 5137">
              <a:hlinkClick r:id="rId14" action="ppaction://hlinksldjump"/>
            </p:cNvPr>
            <p:cNvSpPr/>
            <p:nvPr userDrawn="1"/>
          </p:nvSpPr>
          <p:spPr>
            <a:xfrm>
              <a:off x="58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39" name="折角形 5138">
              <a:hlinkClick r:id="rId15" action="ppaction://hlinksldjump"/>
            </p:cNvPr>
            <p:cNvSpPr/>
            <p:nvPr userDrawn="1"/>
          </p:nvSpPr>
          <p:spPr>
            <a:xfrm>
              <a:off x="117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40" name="折角形 5139">
              <a:hlinkClick r:id="rId14" action="ppaction://hlinksldjump"/>
            </p:cNvPr>
            <p:cNvSpPr/>
            <p:nvPr userDrawn="1"/>
          </p:nvSpPr>
          <p:spPr>
            <a:xfrm>
              <a:off x="2358"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41" name="折角形 5140">
              <a:hlinkClick r:id="rId14" action="ppaction://hlinksldjump"/>
            </p:cNvPr>
            <p:cNvSpPr/>
            <p:nvPr userDrawn="1"/>
          </p:nvSpPr>
          <p:spPr>
            <a:xfrm>
              <a:off x="1769" y="0"/>
              <a:ext cx="499" cy="226"/>
            </a:xfrm>
            <a:prstGeom prst="foldedCorner">
              <a:avLst>
                <a:gd name="adj" fmla="val 12500"/>
              </a:avLst>
            </a:prstGeom>
            <a:solidFill>
              <a:srgbClr val="1D22FF">
                <a:alpha val="75000"/>
              </a:srgbClr>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5142" name="折角形 5141">
              <a:hlinkClick r:id="rId14" action="ppaction://hlinksldjump"/>
            </p:cNvPr>
            <p:cNvSpPr/>
            <p:nvPr userDrawn="1"/>
          </p:nvSpPr>
          <p:spPr>
            <a:xfrm>
              <a:off x="2948" y="0"/>
              <a:ext cx="498"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5143" name="矩形 5142"/>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p:sp>
        <p:nvSpPr>
          <p:cNvPr id="6146" name="文本占位符 6145"/>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6147" name="组合 6146"/>
          <p:cNvGrpSpPr/>
          <p:nvPr/>
        </p:nvGrpSpPr>
        <p:grpSpPr>
          <a:xfrm>
            <a:off x="1044575" y="981075"/>
            <a:ext cx="6696075" cy="439738"/>
            <a:chOff x="0" y="0"/>
            <a:chExt cx="3446" cy="226"/>
          </a:xfrm>
        </p:grpSpPr>
        <p:sp>
          <p:nvSpPr>
            <p:cNvPr id="6148" name="折角形 6147">
              <a:hlinkClick r:id="rId14"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49" name="折角形 6148">
              <a:hlinkClick r:id="rId14"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50" name="折角形 6149">
              <a:hlinkClick r:id="rId15"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51" name="折角形 6150">
              <a:hlinkClick r:id="rId14"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52" name="折角形 6151">
              <a:hlinkClick r:id="rId14"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53" name="折角形 6152">
              <a:hlinkClick r:id="rId14"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6154" name="矩形 6153"/>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6155" name="灯片编号占位符 6154"/>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6156" name="标题 6155"/>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6157" name="文本框 6156">
            <a:hlinkClick r:id="" action="ppaction://hlinkshowjump?jump=previousslide"/>
          </p:cNvPr>
          <p:cNvSpPr txBox="1"/>
          <p:nvPr userDrawn="1"/>
        </p:nvSpPr>
        <p:spPr>
          <a:xfrm>
            <a:off x="3060700" y="6237288"/>
            <a:ext cx="790575"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6158" name="文本框 6157">
            <a:hlinkClick r:id="" action="ppaction://hlinkshowjump?jump=nextslide"/>
          </p:cNvPr>
          <p:cNvSpPr txBox="1"/>
          <p:nvPr userDrawn="1"/>
        </p:nvSpPr>
        <p:spPr>
          <a:xfrm>
            <a:off x="3852863" y="6237288"/>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6159" name="文本框 6158">
            <a:hlinkClick r:id="rId14" action="ppaction://hlinksldjump"/>
          </p:cNvPr>
          <p:cNvSpPr txBox="1"/>
          <p:nvPr userDrawn="1"/>
        </p:nvSpPr>
        <p:spPr>
          <a:xfrm>
            <a:off x="4572000" y="6237288"/>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6160" name="组合 6159"/>
          <p:cNvGrpSpPr/>
          <p:nvPr userDrawn="1"/>
        </p:nvGrpSpPr>
        <p:grpSpPr>
          <a:xfrm>
            <a:off x="1042988" y="981075"/>
            <a:ext cx="6696075" cy="439738"/>
            <a:chOff x="0" y="0"/>
            <a:chExt cx="3446" cy="226"/>
          </a:xfrm>
        </p:grpSpPr>
        <p:sp>
          <p:nvSpPr>
            <p:cNvPr id="6161" name="折角形 6160">
              <a:hlinkClick r:id="rId14" action="ppaction://hlinksldjump"/>
            </p:cNvPr>
            <p:cNvSpPr/>
            <p:nvPr userDrawn="1"/>
          </p:nvSpPr>
          <p:spPr>
            <a:xfrm>
              <a:off x="0"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62" name="折角形 6161">
              <a:hlinkClick r:id="rId14" action="ppaction://hlinksldjump"/>
            </p:cNvPr>
            <p:cNvSpPr/>
            <p:nvPr userDrawn="1"/>
          </p:nvSpPr>
          <p:spPr>
            <a:xfrm>
              <a:off x="58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63" name="折角形 6162">
              <a:hlinkClick r:id="rId15" action="ppaction://hlinksldjump"/>
            </p:cNvPr>
            <p:cNvSpPr/>
            <p:nvPr userDrawn="1"/>
          </p:nvSpPr>
          <p:spPr>
            <a:xfrm>
              <a:off x="117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64" name="折角形 6163">
              <a:hlinkClick r:id="rId14" action="ppaction://hlinksldjump"/>
            </p:cNvPr>
            <p:cNvSpPr/>
            <p:nvPr userDrawn="1"/>
          </p:nvSpPr>
          <p:spPr>
            <a:xfrm>
              <a:off x="2358" y="0"/>
              <a:ext cx="499" cy="226"/>
            </a:xfrm>
            <a:prstGeom prst="foldedCorner">
              <a:avLst>
                <a:gd name="adj" fmla="val 12500"/>
              </a:avLst>
            </a:prstGeom>
            <a:solidFill>
              <a:srgbClr val="3333FF">
                <a:alpha val="75000"/>
              </a:srgbClr>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65" name="折角形 6164">
              <a:hlinkClick r:id="rId14" action="ppaction://hlinksldjump"/>
            </p:cNvPr>
            <p:cNvSpPr/>
            <p:nvPr userDrawn="1"/>
          </p:nvSpPr>
          <p:spPr>
            <a:xfrm>
              <a:off x="176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6166" name="折角形 6165">
              <a:hlinkClick r:id="rId14" action="ppaction://hlinksldjump"/>
            </p:cNvPr>
            <p:cNvSpPr/>
            <p:nvPr userDrawn="1"/>
          </p:nvSpPr>
          <p:spPr>
            <a:xfrm>
              <a:off x="2948" y="0"/>
              <a:ext cx="498"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6167" name="矩形 6166"/>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7170" name="文本占位符 7169"/>
          <p:cNvSpPr>
            <a:spLocks noGrp="1"/>
          </p:cNvSpPr>
          <p:nvPr>
            <p:ph type="body" idx="1"/>
          </p:nvPr>
        </p:nvSpPr>
        <p:spPr>
          <a:xfrm>
            <a:off x="1331913" y="1628775"/>
            <a:ext cx="7127875" cy="4497388"/>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7171" name="组合 7170"/>
          <p:cNvGrpSpPr/>
          <p:nvPr/>
        </p:nvGrpSpPr>
        <p:grpSpPr>
          <a:xfrm>
            <a:off x="1044575" y="981075"/>
            <a:ext cx="6696075" cy="439738"/>
            <a:chOff x="0" y="0"/>
            <a:chExt cx="3446" cy="226"/>
          </a:xfrm>
        </p:grpSpPr>
        <p:sp>
          <p:nvSpPr>
            <p:cNvPr id="7172" name="折角形 7171">
              <a:hlinkClick r:id="rId13" action="ppaction://hlinksldjump"/>
            </p:cNvPr>
            <p:cNvSpPr/>
            <p:nvPr userDrawn="1"/>
          </p:nvSpPr>
          <p:spPr>
            <a:xfrm>
              <a:off x="0"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73" name="折角形 7172">
              <a:hlinkClick r:id="rId13" action="ppaction://hlinksldjump"/>
            </p:cNvPr>
            <p:cNvSpPr/>
            <p:nvPr userDrawn="1"/>
          </p:nvSpPr>
          <p:spPr>
            <a:xfrm>
              <a:off x="58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74" name="折角形 7173">
              <a:hlinkClick r:id="rId14" action="ppaction://hlinksldjump"/>
            </p:cNvPr>
            <p:cNvSpPr/>
            <p:nvPr userDrawn="1"/>
          </p:nvSpPr>
          <p:spPr>
            <a:xfrm>
              <a:off x="117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75" name="折角形 7174">
              <a:hlinkClick r:id="rId13" action="ppaction://hlinksldjump"/>
            </p:cNvPr>
            <p:cNvSpPr/>
            <p:nvPr userDrawn="1"/>
          </p:nvSpPr>
          <p:spPr>
            <a:xfrm>
              <a:off x="2358"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76" name="折角形 7175">
              <a:hlinkClick r:id="rId13" action="ppaction://hlinksldjump"/>
            </p:cNvPr>
            <p:cNvSpPr/>
            <p:nvPr userDrawn="1"/>
          </p:nvSpPr>
          <p:spPr>
            <a:xfrm>
              <a:off x="1769" y="0"/>
              <a:ext cx="499"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77" name="折角形 7176">
              <a:hlinkClick r:id="rId13" action="ppaction://hlinksldjump"/>
            </p:cNvPr>
            <p:cNvSpPr/>
            <p:nvPr userDrawn="1"/>
          </p:nvSpPr>
          <p:spPr>
            <a:xfrm>
              <a:off x="2948" y="0"/>
              <a:ext cx="498" cy="226"/>
            </a:xfrm>
            <a:prstGeom prst="foldedCorner">
              <a:avLst>
                <a:gd name="adj" fmla="val 12500"/>
              </a:avLst>
            </a:prstGeom>
            <a:solidFill>
              <a:srgbClr val="CC9900"/>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7178" name="矩形 7177"/>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7179" name="灯片编号占位符 7178"/>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7180" name="标题 7179"/>
          <p:cNvSpPr>
            <a:spLocks noGrp="1"/>
          </p:cNvSpPr>
          <p:nvPr>
            <p:ph type="title"/>
          </p:nvPr>
        </p:nvSpPr>
        <p:spPr>
          <a:xfrm>
            <a:off x="468313" y="333375"/>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7181" name="文本框 7180">
            <a:hlinkClick r:id="" action="ppaction://hlinkshowjump?jump=previousslide"/>
          </p:cNvPr>
          <p:cNvSpPr txBox="1"/>
          <p:nvPr userDrawn="1"/>
        </p:nvSpPr>
        <p:spPr>
          <a:xfrm>
            <a:off x="3132138" y="6308725"/>
            <a:ext cx="792162"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7182" name="文本框 7181">
            <a:hlinkClick r:id="" action="ppaction://hlinkshowjump?jump=nextslide"/>
          </p:cNvPr>
          <p:cNvSpPr txBox="1"/>
          <p:nvPr userDrawn="1"/>
        </p:nvSpPr>
        <p:spPr>
          <a:xfrm>
            <a:off x="4068763" y="6308725"/>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7183" name="文本框 7182">
            <a:hlinkClick r:id="rId13" action="ppaction://hlinksldjump"/>
          </p:cNvPr>
          <p:cNvSpPr txBox="1"/>
          <p:nvPr userDrawn="1"/>
        </p:nvSpPr>
        <p:spPr>
          <a:xfrm>
            <a:off x="4860925" y="6308725"/>
            <a:ext cx="790575"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grpSp>
        <p:nvGrpSpPr>
          <p:cNvPr id="7184" name="组合 7183"/>
          <p:cNvGrpSpPr/>
          <p:nvPr userDrawn="1"/>
        </p:nvGrpSpPr>
        <p:grpSpPr>
          <a:xfrm>
            <a:off x="1042988" y="981075"/>
            <a:ext cx="6696075" cy="439738"/>
            <a:chOff x="0" y="0"/>
            <a:chExt cx="3446" cy="226"/>
          </a:xfrm>
        </p:grpSpPr>
        <p:sp>
          <p:nvSpPr>
            <p:cNvPr id="7185" name="折角形 7184">
              <a:hlinkClick r:id="rId13" action="ppaction://hlinksldjump"/>
            </p:cNvPr>
            <p:cNvSpPr/>
            <p:nvPr userDrawn="1"/>
          </p:nvSpPr>
          <p:spPr>
            <a:xfrm>
              <a:off x="0"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教材分析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86" name="折角形 7185">
              <a:hlinkClick r:id="rId13" action="ppaction://hlinksldjump"/>
            </p:cNvPr>
            <p:cNvSpPr/>
            <p:nvPr userDrawn="1"/>
          </p:nvSpPr>
          <p:spPr>
            <a:xfrm>
              <a:off x="58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学情分析</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87" name="折角形 7186">
              <a:hlinkClick r:id="rId14" action="ppaction://hlinksldjump"/>
            </p:cNvPr>
            <p:cNvSpPr/>
            <p:nvPr userDrawn="1"/>
          </p:nvSpPr>
          <p:spPr>
            <a:xfrm>
              <a:off x="117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教学目标</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88" name="折角形 7187">
              <a:hlinkClick r:id="rId13" action="ppaction://hlinksldjump"/>
            </p:cNvPr>
            <p:cNvSpPr/>
            <p:nvPr userDrawn="1"/>
          </p:nvSpPr>
          <p:spPr>
            <a:xfrm>
              <a:off x="2358"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教学过程</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89" name="折角形 7188">
              <a:hlinkClick r:id="rId13" action="ppaction://hlinksldjump"/>
            </p:cNvPr>
            <p:cNvSpPr/>
            <p:nvPr userDrawn="1"/>
          </p:nvSpPr>
          <p:spPr>
            <a:xfrm>
              <a:off x="1769" y="0"/>
              <a:ext cx="499" cy="226"/>
            </a:xfrm>
            <a:prstGeom prst="foldedCorner">
              <a:avLst>
                <a:gd name="adj" fmla="val 12500"/>
              </a:avLst>
            </a:prstGeom>
            <a:pattFill prst="trellis">
              <a:fgClr>
                <a:srgbClr val="00CCFF">
                  <a:alpha val="75000"/>
                </a:srgbClr>
              </a:fgClr>
              <a:bgClr>
                <a:schemeClr val="accent1">
                  <a:alpha val="75000"/>
                </a:schemeClr>
              </a:bgClr>
            </a:patt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教学理念</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sp>
          <p:nvSpPr>
            <p:cNvPr id="7190" name="折角形 7189">
              <a:hlinkClick r:id="rId13" action="ppaction://hlinksldjump"/>
            </p:cNvPr>
            <p:cNvSpPr/>
            <p:nvPr userDrawn="1"/>
          </p:nvSpPr>
          <p:spPr>
            <a:xfrm>
              <a:off x="2948" y="0"/>
              <a:ext cx="498" cy="226"/>
            </a:xfrm>
            <a:prstGeom prst="foldedCorner">
              <a:avLst>
                <a:gd name="adj" fmla="val 12500"/>
              </a:avLst>
            </a:prstGeom>
            <a:solidFill>
              <a:srgbClr val="3333FF">
                <a:alpha val="75000"/>
              </a:srgbClr>
            </a:solidFill>
            <a:ln w="3175" cap="flat" cmpd="sng">
              <a:solidFill>
                <a:srgbClr val="000000"/>
              </a:solidFill>
              <a:prstDash val="solid"/>
              <a:headEnd type="none" w="med" len="med"/>
              <a:tailEnd type="none" w="med" len="med"/>
            </a:ln>
          </p:spPr>
          <p:txBody>
            <a:bodyPr wrap="none" anchor="ctr"/>
            <a:p>
              <a:pPr lvl="0" algn="ctr"/>
              <a:r>
                <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rPr>
                <a:t>教学反思</a:t>
              </a:r>
              <a:endParaRPr lang="zh-CN" altLang="en-US" sz="1800" b="0">
                <a:solidFill>
                  <a:schemeClr val="bg1"/>
                </a:solidFill>
                <a:effectLst>
                  <a:outerShdw blurRad="38100" dist="38100" dir="2700000">
                    <a:srgbClr val="000000"/>
                  </a:outerShdw>
                </a:effectLst>
                <a:latin typeface="Arial" panose="020B0604020202020204" pitchFamily="34" charset="0"/>
                <a:ea typeface="黑体" panose="02010609060101010101" pitchFamily="1" charset="-122"/>
              </a:endParaRPr>
            </a:p>
          </p:txBody>
        </p:sp>
      </p:grpSp>
      <p:sp>
        <p:nvSpPr>
          <p:cNvPr id="7191" name="矩形 7190"/>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8194" name="文本占位符 8193"/>
          <p:cNvSpPr>
            <a:spLocks noGrp="1"/>
          </p:cNvSpPr>
          <p:nvPr>
            <p:ph type="body" idx="1"/>
          </p:nvPr>
        </p:nvSpPr>
        <p:spPr>
          <a:xfrm>
            <a:off x="971550" y="1341438"/>
            <a:ext cx="7127875" cy="4497387"/>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8195" name="矩形 8194"/>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8196" name="灯片编号占位符 8195"/>
          <p:cNvSpPr>
            <a:spLocks noGrp="1"/>
          </p:cNvSpPr>
          <p:nvPr>
            <p:ph type="sldNum" sz="quarter" idx="4"/>
          </p:nvPr>
        </p:nvSpPr>
        <p:spPr>
          <a:xfrm>
            <a:off x="7235825" y="6237288"/>
            <a:ext cx="1225550"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dirty="0">
                <a:latin typeface="Arial" panose="020B0604020202020204" pitchFamily="34" charset="0"/>
              </a:rPr>
              <a:t>第</a:t>
            </a:r>
            <a:r>
              <a:rPr lang="zh-CN" altLang="en-US" sz="1500" b="0" dirty="0">
                <a:solidFill>
                  <a:srgbClr val="FF0000"/>
                </a:solidFill>
                <a:latin typeface="Arial" panose="020B0604020202020204" pitchFamily="34" charset="0"/>
                <a:ea typeface="黑体" panose="02010609060101010101" pitchFamily="1" charset="-122"/>
              </a:rPr>
              <a:t>&lt;</a:t>
            </a:r>
            <a:r>
              <a:rPr lang="zh-CN" altLang="en-US" sz="1500" b="1" i="1" dirty="0">
                <a:solidFill>
                  <a:srgbClr val="FF0000"/>
                </a:solidFill>
                <a:effectLst>
                  <a:outerShdw blurRad="38100" dist="38100" dir="2700000">
                    <a:srgbClr val="000000"/>
                  </a:outerShdw>
                </a:effectLst>
                <a:latin typeface="宋体" panose="02010600030101010101" pitchFamily="2" charset="-122"/>
              </a:rPr>
              <a:t>10&gt;</a:t>
            </a:r>
            <a:r>
              <a:rPr lang="zh-CN" altLang="en-US" sz="1500" b="0" dirty="0">
                <a:latin typeface="Arial" panose="020B0604020202020204" pitchFamily="34" charset="0"/>
                <a:ea typeface="黑体" panose="02010609060101010101" pitchFamily="1" charset="-122"/>
              </a:rPr>
              <a:t>页</a:t>
            </a:r>
            <a:endParaRPr lang="zh-CN" altLang="en-US" sz="1500" b="0" dirty="0">
              <a:latin typeface="Arial" panose="020B0604020202020204" pitchFamily="34" charset="0"/>
              <a:ea typeface="黑体" panose="02010609060101010101" pitchFamily="1" charset="-122"/>
            </a:endParaRPr>
          </a:p>
        </p:txBody>
      </p:sp>
      <p:sp>
        <p:nvSpPr>
          <p:cNvPr id="8197" name="文本框 8196">
            <a:hlinkClick r:id="" action="ppaction://hlinkshowjump?jump=previousslide"/>
          </p:cNvPr>
          <p:cNvSpPr txBox="1"/>
          <p:nvPr userDrawn="1"/>
        </p:nvSpPr>
        <p:spPr>
          <a:xfrm>
            <a:off x="3203575"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8198" name="文本框 8197">
            <a:hlinkClick r:id="" action="ppaction://hlinkshowjump?jump=nextslide"/>
          </p:cNvPr>
          <p:cNvSpPr txBox="1"/>
          <p:nvPr userDrawn="1"/>
        </p:nvSpPr>
        <p:spPr>
          <a:xfrm>
            <a:off x="3997325" y="6381750"/>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8199" name="文本框 8198">
            <a:hlinkClick r:id="rId13" action="ppaction://hlinksldjump"/>
          </p:cNvPr>
          <p:cNvSpPr txBox="1"/>
          <p:nvPr userDrawn="1"/>
        </p:nvSpPr>
        <p:spPr>
          <a:xfrm>
            <a:off x="4787900"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8200" name="矩形 8199"/>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9218" name="文本占位符 9217"/>
          <p:cNvSpPr>
            <a:spLocks noGrp="1"/>
          </p:cNvSpPr>
          <p:nvPr>
            <p:ph type="body" idx="1"/>
          </p:nvPr>
        </p:nvSpPr>
        <p:spPr>
          <a:xfrm>
            <a:off x="1258888" y="1700213"/>
            <a:ext cx="7127875" cy="4497387"/>
          </a:xfrm>
          <a:prstGeom prst="rect">
            <a:avLst/>
          </a:prstGeom>
          <a:gradFill rotWithShape="1">
            <a:gsLst>
              <a:gs pos="0">
                <a:schemeClr val="accent1">
                  <a:alpha val="70000"/>
                </a:schemeClr>
              </a:gs>
              <a:gs pos="100000">
                <a:schemeClr val="bg1">
                  <a:alpha val="75000"/>
                </a:schemeClr>
              </a:gs>
            </a:gsLst>
            <a:lin ang="5400000" scaled="1"/>
            <a:tileRect/>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219" name="矩形 9218"/>
          <p:cNvSpPr/>
          <p:nvPr/>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9220" name="灯片编号占位符 9219"/>
          <p:cNvSpPr>
            <a:spLocks noGrp="1"/>
          </p:cNvSpPr>
          <p:nvPr>
            <p:ph type="sldNum" sz="quarter" idx="4"/>
          </p:nvPr>
        </p:nvSpPr>
        <p:spPr>
          <a:xfrm>
            <a:off x="7451725" y="6481763"/>
            <a:ext cx="1223963" cy="476250"/>
          </a:xfrm>
          <a:prstGeom prst="rect">
            <a:avLst/>
          </a:prstGeom>
          <a:noFill/>
          <a:ln w="9525">
            <a:noFill/>
          </a:ln>
        </p:spPr>
        <p:txBody>
          <a:bodyPr/>
          <a:lstStyle>
            <a:lvl1pPr algn="r">
              <a:defRPr sz="1500" b="0">
                <a:ea typeface="黑体" panose="02010609060101010101" pitchFamily="1" charset="-122"/>
              </a:defRPr>
            </a:lvl1pPr>
          </a:lstStyle>
          <a:p>
            <a:pPr lvl="0"/>
            <a:r>
              <a:rPr lang="zh-CN" altLang="en-US">
                <a:latin typeface="Arial" panose="020B0604020202020204" pitchFamily="34" charset="0"/>
              </a:rPr>
              <a:t>第 </a:t>
            </a:r>
            <a:fld id="{9A0DB2DC-4C9A-4742-B13C-FB6460FD3503}" type="slidenum">
              <a:rPr lang="zh-CN" altLang="en-US" sz="1500" b="1" i="1">
                <a:solidFill>
                  <a:srgbClr val="FF0000"/>
                </a:solidFill>
                <a:effectLst>
                  <a:outerShdw blurRad="38100" dist="38100" dir="2700000">
                    <a:srgbClr val="000000"/>
                  </a:outerShdw>
                </a:effectLst>
                <a:latin typeface="宋体" panose="02010600030101010101" pitchFamily="2" charset="-122"/>
              </a:rPr>
            </a:fld>
            <a:r>
              <a:rPr lang="zh-CN" altLang="en-US" sz="1400" b="1" i="1">
                <a:solidFill>
                  <a:srgbClr val="FF0000"/>
                </a:solidFill>
                <a:effectLst>
                  <a:outerShdw blurRad="38100" dist="38100" dir="2700000">
                    <a:srgbClr val="000000"/>
                  </a:outerShdw>
                </a:effectLst>
                <a:latin typeface="宋体" panose="02010600030101010101" pitchFamily="2" charset="-122"/>
              </a:rPr>
              <a:t> </a:t>
            </a:r>
            <a:r>
              <a:rPr lang="zh-CN" altLang="en-US" sz="1500" b="0">
                <a:latin typeface="Arial" panose="020B0604020202020204" pitchFamily="34" charset="0"/>
                <a:ea typeface="黑体" panose="02010609060101010101" pitchFamily="1" charset="-122"/>
              </a:rPr>
              <a:t>页</a:t>
            </a:r>
            <a:endParaRPr lang="zh-CN" altLang="en-US" sz="1500" b="0">
              <a:latin typeface="Arial" panose="020B0604020202020204" pitchFamily="34" charset="0"/>
              <a:ea typeface="黑体" panose="02010609060101010101" pitchFamily="1" charset="-122"/>
            </a:endParaRPr>
          </a:p>
        </p:txBody>
      </p:sp>
      <p:sp>
        <p:nvSpPr>
          <p:cNvPr id="9221" name="文本框 9220">
            <a:hlinkClick r:id="" action="ppaction://hlinkshowjump?jump=previousslide"/>
          </p:cNvPr>
          <p:cNvSpPr txBox="1"/>
          <p:nvPr userDrawn="1"/>
        </p:nvSpPr>
        <p:spPr>
          <a:xfrm>
            <a:off x="3203575"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上一页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9222" name="文本框 9221">
            <a:hlinkClick r:id="" action="ppaction://hlinkshowjump?jump=nextslide"/>
          </p:cNvPr>
          <p:cNvSpPr txBox="1"/>
          <p:nvPr userDrawn="1"/>
        </p:nvSpPr>
        <p:spPr>
          <a:xfrm>
            <a:off x="4140200" y="6381750"/>
            <a:ext cx="863600"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下一页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9223" name="文本框 9222">
            <a:hlinkClick r:id="rId13" action="ppaction://hlinksldjump"/>
          </p:cNvPr>
          <p:cNvSpPr txBox="1"/>
          <p:nvPr userDrawn="1"/>
        </p:nvSpPr>
        <p:spPr>
          <a:xfrm>
            <a:off x="5003800" y="6381750"/>
            <a:ext cx="792163" cy="320675"/>
          </a:xfrm>
          <a:prstGeom prst="rect">
            <a:avLst/>
          </a:prstGeom>
          <a:noFill/>
          <a:ln w="9525">
            <a:noFill/>
          </a:ln>
        </p:spPr>
        <p:txBody>
          <a:bodyPr>
            <a:spAutoFit/>
          </a:bodyPr>
          <a:p>
            <a:pPr lvl="0">
              <a:spcBef>
                <a:spcPct val="50000"/>
              </a:spcBef>
            </a:pPr>
            <a:r>
              <a:rPr lang="zh-CN" altLang="en-US" sz="1500" b="1">
                <a:solidFill>
                  <a:schemeClr val="tx1"/>
                </a:solidFill>
                <a:latin typeface="黑体" panose="02010609060101010101" pitchFamily="1" charset="-122"/>
                <a:ea typeface="黑体" panose="02010609060101010101" pitchFamily="1" charset="-122"/>
              </a:rPr>
              <a:t>目录页</a:t>
            </a:r>
            <a:endParaRPr lang="zh-CN" altLang="en-US" sz="1500" b="1">
              <a:solidFill>
                <a:schemeClr val="tx1"/>
              </a:solidFill>
              <a:latin typeface="黑体" panose="02010609060101010101" pitchFamily="1" charset="-122"/>
              <a:ea typeface="黑体" panose="02010609060101010101" pitchFamily="1" charset="-122"/>
            </a:endParaRPr>
          </a:p>
        </p:txBody>
      </p:sp>
      <p:sp>
        <p:nvSpPr>
          <p:cNvPr id="9224" name="矩形 9223"/>
          <p:cNvSpPr/>
          <p:nvPr userDrawn="1"/>
        </p:nvSpPr>
        <p:spPr>
          <a:xfrm>
            <a:off x="179388" y="0"/>
            <a:ext cx="8713787" cy="914400"/>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2400" u="none" kern="1200" baseline="0">
                <a:solidFill>
                  <a:srgbClr val="663300"/>
                </a:solidFill>
                <a:latin typeface="Times New Roman" panose="02020603050405020304" pitchFamily="2" charset="0"/>
                <a:ea typeface="宋体" panose="02010600030101010101" pitchFamily="2" charset="-122"/>
              </a:defRPr>
            </a:lvl1pPr>
          </a:lstStyle>
          <a:p>
            <a:pPr lvl="0"/>
            <a:endParaRPr b="0"/>
          </a:p>
        </p:txBody>
      </p:sp>
      <p:sp>
        <p:nvSpPr>
          <p:cNvPr id="9225" name="文本框 9224"/>
          <p:cNvSpPr txBox="1"/>
          <p:nvPr userDrawn="1"/>
        </p:nvSpPr>
        <p:spPr>
          <a:xfrm>
            <a:off x="1042988" y="549275"/>
            <a:ext cx="7273925" cy="365125"/>
          </a:xfrm>
          <a:prstGeom prst="rect">
            <a:avLst/>
          </a:prstGeom>
          <a:noFill/>
          <a:ln w="9525">
            <a:noFill/>
          </a:ln>
        </p:spPr>
        <p:txBody>
          <a:bodyPr>
            <a:spAutoFit/>
          </a:bodyPr>
          <a:p>
            <a:pPr lvl="0" eaLnBrk="0" hangingPunct="0">
              <a:spcBef>
                <a:spcPct val="50000"/>
              </a:spcBef>
            </a:pPr>
            <a:endParaRPr sz="1800" b="0">
              <a:solidFill>
                <a:schemeClr val="tx1"/>
              </a:solidFill>
              <a:latin typeface="Arial" panose="020B0604020202020204" pitchFamily="34" charset="0"/>
            </a:endParaRPr>
          </a:p>
        </p:txBody>
      </p:sp>
      <p:sp>
        <p:nvSpPr>
          <p:cNvPr id="9226" name="动作按钮: 自定义 9225"/>
          <p:cNvSpPr/>
          <p:nvPr userDrawn="1"/>
        </p:nvSpPr>
        <p:spPr>
          <a:xfrm>
            <a:off x="3924300" y="908050"/>
            <a:ext cx="1223963" cy="504825"/>
          </a:xfrm>
          <a:prstGeom prst="actionButtonBlank">
            <a:avLst/>
          </a:prstGeom>
          <a:solidFill>
            <a:srgbClr val="C0C0C0">
              <a:alpha val="28999"/>
            </a:srgbClr>
          </a:solidFill>
          <a:ln w="9525">
            <a:noFill/>
          </a:ln>
        </p:spPr>
        <p:txBody>
          <a:bodyPr/>
          <a:p>
            <a:endParaRPr lang="zh-CN" altLang="en-US"/>
          </a:p>
        </p:txBody>
      </p:sp>
      <p:sp>
        <p:nvSpPr>
          <p:cNvPr id="9227" name="动作按钮: 自定义 9226"/>
          <p:cNvSpPr/>
          <p:nvPr userDrawn="1"/>
        </p:nvSpPr>
        <p:spPr>
          <a:xfrm>
            <a:off x="2268538" y="908050"/>
            <a:ext cx="1295400" cy="504825"/>
          </a:xfrm>
          <a:prstGeom prst="actionButtonBlank">
            <a:avLst/>
          </a:prstGeom>
          <a:solidFill>
            <a:srgbClr val="C0C0C0">
              <a:alpha val="28999"/>
            </a:srgbClr>
          </a:solidFill>
          <a:ln w="9525">
            <a:noFill/>
          </a:ln>
        </p:spPr>
        <p:txBody>
          <a:bodyPr/>
          <a:p>
            <a:endParaRPr lang="zh-CN" altLang="en-US"/>
          </a:p>
        </p:txBody>
      </p:sp>
      <p:sp>
        <p:nvSpPr>
          <p:cNvPr id="9228" name="动作按钮: 自定义 9227"/>
          <p:cNvSpPr/>
          <p:nvPr userDrawn="1"/>
        </p:nvSpPr>
        <p:spPr>
          <a:xfrm>
            <a:off x="5651500" y="908050"/>
            <a:ext cx="1225550" cy="504825"/>
          </a:xfrm>
          <a:prstGeom prst="actionButtonBlank">
            <a:avLst/>
          </a:prstGeom>
          <a:solidFill>
            <a:srgbClr val="C0C0C0">
              <a:alpha val="28999"/>
            </a:srgbClr>
          </a:solidFill>
          <a:ln w="9525">
            <a:noFill/>
          </a:ln>
        </p:spPr>
        <p:txBody>
          <a:bodyPr/>
          <a:p>
            <a:endParaRPr lang="zh-CN" altLang="en-US"/>
          </a:p>
        </p:txBody>
      </p:sp>
      <p:sp>
        <p:nvSpPr>
          <p:cNvPr id="9229" name="动作按钮: 自定义 9228"/>
          <p:cNvSpPr/>
          <p:nvPr userDrawn="1"/>
        </p:nvSpPr>
        <p:spPr>
          <a:xfrm>
            <a:off x="7164388" y="908050"/>
            <a:ext cx="1223962" cy="504825"/>
          </a:xfrm>
          <a:prstGeom prst="actionButtonBlank">
            <a:avLst/>
          </a:prstGeom>
          <a:solidFill>
            <a:srgbClr val="C0C0C0">
              <a:alpha val="28999"/>
            </a:srgbClr>
          </a:solidFill>
          <a:ln w="9525">
            <a:noFill/>
          </a:ln>
        </p:spPr>
        <p:txBody>
          <a:bodyPr/>
          <a:p>
            <a:endParaRPr lang="zh-CN" altLang="en-US"/>
          </a:p>
        </p:txBody>
      </p:sp>
      <p:sp>
        <p:nvSpPr>
          <p:cNvPr id="9230" name="文本框 9229"/>
          <p:cNvSpPr txBox="1"/>
          <p:nvPr userDrawn="1"/>
        </p:nvSpPr>
        <p:spPr>
          <a:xfrm>
            <a:off x="2411413" y="981075"/>
            <a:ext cx="1223962" cy="365125"/>
          </a:xfrm>
          <a:prstGeom prst="rect">
            <a:avLst/>
          </a:prstGeom>
          <a:noFill/>
          <a:ln w="9525">
            <a:noFill/>
          </a:ln>
        </p:spPr>
        <p:txBody>
          <a:bodyPr>
            <a:spAutoFit/>
          </a:bodyPr>
          <a:p>
            <a:pPr lvl="0" algn="ctr" eaLnBrk="0" hangingPunct="0">
              <a:spcBef>
                <a:spcPct val="50000"/>
              </a:spcBef>
            </a:pPr>
            <a:endParaRPr sz="1800" b="0">
              <a:solidFill>
                <a:schemeClr val="bg1"/>
              </a:solidFill>
              <a:latin typeface="Arial" panose="020B0604020202020204" pitchFamily="34" charset="0"/>
            </a:endParaRPr>
          </a:p>
        </p:txBody>
      </p:sp>
      <p:sp>
        <p:nvSpPr>
          <p:cNvPr id="9231" name="文本框 9230"/>
          <p:cNvSpPr txBox="1"/>
          <p:nvPr userDrawn="1"/>
        </p:nvSpPr>
        <p:spPr>
          <a:xfrm>
            <a:off x="2124075" y="908050"/>
            <a:ext cx="1584325" cy="365125"/>
          </a:xfrm>
          <a:prstGeom prst="rect">
            <a:avLst/>
          </a:prstGeom>
          <a:noFill/>
          <a:ln w="9525">
            <a:noFill/>
          </a:ln>
        </p:spPr>
        <p:txBody>
          <a:bodyPr>
            <a:spAutoFit/>
          </a:bodyPr>
          <a:p>
            <a:pPr lvl="0" algn="ctr" eaLnBrk="0" hangingPunct="0">
              <a:spcBef>
                <a:spcPct val="50000"/>
              </a:spcBef>
            </a:pPr>
            <a:r>
              <a:rPr lang="zh-CN" altLang="en-US" sz="1800" b="1">
                <a:solidFill>
                  <a:schemeClr val="bg1"/>
                </a:solidFill>
                <a:latin typeface="Arial" panose="020B0604020202020204" pitchFamily="34" charset="0"/>
              </a:rPr>
              <a:t>教授新知</a:t>
            </a:r>
            <a:endParaRPr lang="zh-CN" altLang="en-US" sz="1800" b="1">
              <a:solidFill>
                <a:schemeClr val="bg1"/>
              </a:solidFill>
              <a:latin typeface="Arial" panose="020B0604020202020204" pitchFamily="34" charset="0"/>
            </a:endParaRPr>
          </a:p>
        </p:txBody>
      </p:sp>
      <p:sp>
        <p:nvSpPr>
          <p:cNvPr id="9232" name="文本框 9231"/>
          <p:cNvSpPr txBox="1"/>
          <p:nvPr userDrawn="1"/>
        </p:nvSpPr>
        <p:spPr>
          <a:xfrm>
            <a:off x="3995738" y="908050"/>
            <a:ext cx="1152525" cy="365125"/>
          </a:xfrm>
          <a:prstGeom prst="rect">
            <a:avLst/>
          </a:prstGeom>
          <a:noFill/>
          <a:ln w="9525">
            <a:noFill/>
          </a:ln>
        </p:spPr>
        <p:txBody>
          <a:bodyPr>
            <a:spAutoFit/>
          </a:bodyPr>
          <a:p>
            <a:pPr lvl="0" eaLnBrk="0" hangingPunct="0">
              <a:spcBef>
                <a:spcPct val="50000"/>
              </a:spcBef>
            </a:pPr>
            <a:r>
              <a:rPr lang="zh-CN" altLang="en-US" sz="1800" b="1">
                <a:solidFill>
                  <a:schemeClr val="bg1"/>
                </a:solidFill>
                <a:latin typeface="Arial" panose="020B0604020202020204" pitchFamily="34" charset="0"/>
              </a:rPr>
              <a:t>延伸拓展</a:t>
            </a:r>
            <a:endParaRPr lang="zh-CN" altLang="en-US" sz="1800" b="1">
              <a:solidFill>
                <a:schemeClr val="bg1"/>
              </a:solidFill>
              <a:latin typeface="Arial" panose="020B0604020202020204" pitchFamily="34" charset="0"/>
            </a:endParaRPr>
          </a:p>
        </p:txBody>
      </p:sp>
      <p:sp>
        <p:nvSpPr>
          <p:cNvPr id="9233" name="文本框 9232"/>
          <p:cNvSpPr txBox="1"/>
          <p:nvPr userDrawn="1"/>
        </p:nvSpPr>
        <p:spPr>
          <a:xfrm>
            <a:off x="5651500" y="908050"/>
            <a:ext cx="1223963" cy="365125"/>
          </a:xfrm>
          <a:prstGeom prst="rect">
            <a:avLst/>
          </a:prstGeom>
          <a:noFill/>
          <a:ln w="9525">
            <a:noFill/>
          </a:ln>
        </p:spPr>
        <p:txBody>
          <a:bodyPr>
            <a:spAutoFit/>
          </a:bodyPr>
          <a:p>
            <a:pPr lvl="0" algn="ctr" eaLnBrk="0" hangingPunct="0">
              <a:spcBef>
                <a:spcPct val="50000"/>
              </a:spcBef>
            </a:pPr>
            <a:r>
              <a:rPr lang="zh-CN" altLang="en-US" sz="1800" b="1">
                <a:solidFill>
                  <a:schemeClr val="bg1"/>
                </a:solidFill>
                <a:latin typeface="Arial" panose="020B0604020202020204" pitchFamily="34" charset="0"/>
              </a:rPr>
              <a:t>总结归纳</a:t>
            </a:r>
            <a:endParaRPr lang="zh-CN" altLang="en-US" sz="1800" b="1">
              <a:solidFill>
                <a:schemeClr val="bg1"/>
              </a:solidFill>
              <a:latin typeface="Arial" panose="020B0604020202020204" pitchFamily="34" charset="0"/>
            </a:endParaRPr>
          </a:p>
        </p:txBody>
      </p:sp>
      <p:sp>
        <p:nvSpPr>
          <p:cNvPr id="9234" name="文本框 9233"/>
          <p:cNvSpPr txBox="1"/>
          <p:nvPr userDrawn="1"/>
        </p:nvSpPr>
        <p:spPr>
          <a:xfrm>
            <a:off x="7092950" y="908050"/>
            <a:ext cx="1295400" cy="365125"/>
          </a:xfrm>
          <a:prstGeom prst="rect">
            <a:avLst/>
          </a:prstGeom>
          <a:noFill/>
          <a:ln w="9525">
            <a:noFill/>
          </a:ln>
        </p:spPr>
        <p:txBody>
          <a:bodyPr>
            <a:spAutoFit/>
          </a:bodyPr>
          <a:p>
            <a:pPr lvl="0" algn="ctr" eaLnBrk="0" hangingPunct="0">
              <a:spcBef>
                <a:spcPct val="50000"/>
              </a:spcBef>
            </a:pPr>
            <a:r>
              <a:rPr lang="zh-CN" altLang="en-US" sz="1800" b="1">
                <a:solidFill>
                  <a:schemeClr val="bg1"/>
                </a:solidFill>
                <a:latin typeface="Arial" panose="020B0604020202020204" pitchFamily="34" charset="0"/>
              </a:rPr>
              <a:t>布置作业</a:t>
            </a:r>
            <a:endParaRPr lang="zh-CN" altLang="en-US" sz="1800" b="1">
              <a:solidFill>
                <a:schemeClr val="bg1"/>
              </a:solidFill>
              <a:latin typeface="Arial" panose="020B0604020202020204" pitchFamily="34" charset="0"/>
            </a:endParaRPr>
          </a:p>
        </p:txBody>
      </p:sp>
      <p:sp>
        <p:nvSpPr>
          <p:cNvPr id="9235" name="动作按钮: 自定义 9234"/>
          <p:cNvSpPr/>
          <p:nvPr userDrawn="1"/>
        </p:nvSpPr>
        <p:spPr>
          <a:xfrm>
            <a:off x="611188" y="908050"/>
            <a:ext cx="1296987" cy="504825"/>
          </a:xfrm>
          <a:prstGeom prst="actionButtonBlank">
            <a:avLst/>
          </a:prstGeom>
          <a:solidFill>
            <a:srgbClr val="C0C0C0">
              <a:alpha val="28999"/>
            </a:srgbClr>
          </a:solidFill>
          <a:ln w="9525">
            <a:noFill/>
          </a:ln>
        </p:spPr>
        <p:txBody>
          <a:bodyPr/>
          <a:p>
            <a:endParaRPr lang="zh-CN" altLang="en-US"/>
          </a:p>
        </p:txBody>
      </p:sp>
      <p:sp>
        <p:nvSpPr>
          <p:cNvPr id="9236" name="文本框 9235"/>
          <p:cNvSpPr txBox="1"/>
          <p:nvPr userDrawn="1"/>
        </p:nvSpPr>
        <p:spPr>
          <a:xfrm>
            <a:off x="684213" y="908050"/>
            <a:ext cx="1150937" cy="365125"/>
          </a:xfrm>
          <a:prstGeom prst="rect">
            <a:avLst/>
          </a:prstGeom>
          <a:noFill/>
          <a:ln w="9525">
            <a:noFill/>
          </a:ln>
        </p:spPr>
        <p:txBody>
          <a:bodyPr>
            <a:spAutoFit/>
          </a:bodyPr>
          <a:p>
            <a:pPr lvl="0" algn="ctr" eaLnBrk="0" hangingPunct="0">
              <a:spcBef>
                <a:spcPct val="50000"/>
              </a:spcBef>
            </a:pPr>
            <a:r>
              <a:rPr lang="zh-CN" altLang="en-US" sz="1800" b="1">
                <a:solidFill>
                  <a:schemeClr val="bg1"/>
                </a:solidFill>
                <a:latin typeface="Arial" panose="020B0604020202020204" pitchFamily="34" charset="0"/>
              </a:rPr>
              <a:t>情景导入</a:t>
            </a:r>
            <a:endParaRPr lang="zh-CN" altLang="en-US" sz="1800" b="1">
              <a:solidFill>
                <a:schemeClr val="bg1"/>
              </a:solidFill>
              <a:latin typeface="Arial" panose="020B0604020202020204" pitchFamily="34" charset="0"/>
            </a:endParaRPr>
          </a:p>
        </p:txBody>
      </p:sp>
      <p:sp>
        <p:nvSpPr>
          <p:cNvPr id="9237" name="文本框 9236"/>
          <p:cNvSpPr txBox="1"/>
          <p:nvPr userDrawn="1"/>
        </p:nvSpPr>
        <p:spPr>
          <a:xfrm>
            <a:off x="250825" y="0"/>
            <a:ext cx="2449513" cy="701675"/>
          </a:xfrm>
          <a:prstGeom prst="rect">
            <a:avLst/>
          </a:prstGeom>
          <a:noFill/>
          <a:ln w="9525">
            <a:noFill/>
          </a:ln>
        </p:spPr>
        <p:txBody>
          <a:bodyPr>
            <a:spAutoFit/>
          </a:bodyPr>
          <a:p>
            <a:pPr lvl="0" algn="ctr" eaLnBrk="0" hangingPunct="0">
              <a:spcBef>
                <a:spcPct val="50000"/>
              </a:spcBef>
            </a:pPr>
            <a:r>
              <a:rPr lang="zh-CN" altLang="en-US" sz="4000" b="1">
                <a:solidFill>
                  <a:schemeClr val="bg1"/>
                </a:solidFill>
                <a:latin typeface="Arial" panose="020B0604020202020204" pitchFamily="34" charset="0"/>
              </a:rPr>
              <a:t>教学过程</a:t>
            </a:r>
            <a:endParaRPr lang="zh-CN" altLang="en-US" sz="4000" b="1">
              <a:solidFill>
                <a:schemeClr val="bg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sldNum="0" hdr="0"/>
  <p:txStyles>
    <p:titleStyle>
      <a:lvl1pPr marL="0" lvl="0" indent="0" algn="r" defTabSz="914400" eaLnBrk="1" fontAlgn="base" latinLnBrk="0" hangingPunct="1">
        <a:lnSpc>
          <a:spcPct val="100000"/>
        </a:lnSpc>
        <a:spcBef>
          <a:spcPct val="0"/>
        </a:spcBef>
        <a:spcAft>
          <a:spcPct val="0"/>
        </a:spcAft>
        <a:buNone/>
        <a:defRPr sz="2400" b="0" i="0" u="none" kern="1200" baseline="0">
          <a:solidFill>
            <a:srgbClr val="663300"/>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3pPr>
      <a:lvl4pPr marL="1600200" lvl="3"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4pPr>
      <a:lvl5pPr marL="2057400" lvl="4"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5pPr>
      <a:lvl6pPr marL="2514600" lvl="5"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6pPr>
      <a:lvl7pPr marL="2971800" lvl="6"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7pPr>
      <a:lvl8pPr marL="3429000" lvl="7"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8pPr>
      <a:lvl9pPr marL="3886200" lvl="8" indent="-228600" algn="l" defTabSz="914400" eaLnBrk="1" fontAlgn="base" latinLnBrk="0" hangingPunct="1">
        <a:lnSpc>
          <a:spcPct val="100000"/>
        </a:lnSpc>
        <a:spcBef>
          <a:spcPct val="20000"/>
        </a:spcBef>
        <a:spcAft>
          <a:spcPct val="0"/>
        </a:spcAft>
        <a:buChar char="»"/>
        <a:defRPr sz="2400" b="0" i="0" u="none" kern="1200" baseline="0">
          <a:solidFill>
            <a:schemeClr val="bg1"/>
          </a:solidFill>
          <a:latin typeface="楷体_GB2312" pitchFamily="1" charset="-122"/>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1" i="0" u="none" kern="1200" baseline="0">
          <a:solidFill>
            <a:schemeClr val="bg1"/>
          </a:solidFill>
          <a:latin typeface="黑体" panose="02010609060101010101" pitchFamily="1" charset="-122"/>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0.xml"/><Relationship Id="rId2" Type="http://schemas.openxmlformats.org/officeDocument/2006/relationships/tags" Target="../tags/tag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14.xml"/><Relationship Id="rId8" Type="http://schemas.openxmlformats.org/officeDocument/2006/relationships/image" Target="../media/image36.png"/><Relationship Id="rId7" Type="http://schemas.openxmlformats.org/officeDocument/2006/relationships/image" Target="../media/image35.png"/><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3" Type="http://schemas.openxmlformats.org/officeDocument/2006/relationships/image" Target="../media/image31.png"/><Relationship Id="rId2" Type="http://schemas.openxmlformats.org/officeDocument/2006/relationships/image" Target="../media/image15.png"/><Relationship Id="rId1" Type="http://schemas.openxmlformats.org/officeDocument/2006/relationships/image" Target="../media/image14.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06.xml"/><Relationship Id="rId5" Type="http://schemas.openxmlformats.org/officeDocument/2006/relationships/image" Target="../media/image39.jpeg"/><Relationship Id="rId4" Type="http://schemas.openxmlformats.org/officeDocument/2006/relationships/image" Target="../media/image38.jpeg"/><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image" Target="../media/image37.jpe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04.xml"/><Relationship Id="rId3" Type="http://schemas.openxmlformats.org/officeDocument/2006/relationships/image" Target="../media/image40.GIF"/><Relationship Id="rId2" Type="http://schemas.openxmlformats.org/officeDocument/2006/relationships/image" Target="../media/image32.png"/><Relationship Id="rId1" Type="http://schemas.openxmlformats.org/officeDocument/2006/relationships/image" Target="../media/image31.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15.xml"/><Relationship Id="rId3" Type="http://schemas.openxmlformats.org/officeDocument/2006/relationships/image" Target="../media/image40.GIF"/><Relationship Id="rId2" Type="http://schemas.openxmlformats.org/officeDocument/2006/relationships/image" Target="../media/image36.png"/><Relationship Id="rId1" Type="http://schemas.openxmlformats.org/officeDocument/2006/relationships/image" Target="../media/image3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04.xml"/><Relationship Id="rId2" Type="http://schemas.openxmlformats.org/officeDocument/2006/relationships/image" Target="../media/image36.png"/><Relationship Id="rId1"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04.xml"/><Relationship Id="rId2" Type="http://schemas.openxmlformats.org/officeDocument/2006/relationships/image" Target="../media/image36.png"/><Relationship Id="rId1" Type="http://schemas.openxmlformats.org/officeDocument/2006/relationships/image" Target="../media/image3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16.xml"/><Relationship Id="rId2" Type="http://schemas.openxmlformats.org/officeDocument/2006/relationships/image" Target="../media/image34.png"/><Relationship Id="rId1"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04.xml"/><Relationship Id="rId2" Type="http://schemas.openxmlformats.org/officeDocument/2006/relationships/image" Target="../media/image36.png"/><Relationship Id="rId1" Type="http://schemas.openxmlformats.org/officeDocument/2006/relationships/image" Target="../media/image3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04.xml"/><Relationship Id="rId2" Type="http://schemas.openxmlformats.org/officeDocument/2006/relationships/image" Target="../media/image38.jpeg"/><Relationship Id="rId1" Type="http://schemas.openxmlformats.org/officeDocument/2006/relationships/image" Target="../media/image3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2" Type="http://schemas.openxmlformats.org/officeDocument/2006/relationships/slideLayout" Target="../slideLayouts/slideLayout69.xml"/><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9" Type="http://schemas.openxmlformats.org/officeDocument/2006/relationships/image" Target="../media/image22.png"/><Relationship Id="rId8" Type="http://schemas.openxmlformats.org/officeDocument/2006/relationships/image" Target="../media/image21.png"/><Relationship Id="rId7" Type="http://schemas.openxmlformats.org/officeDocument/2006/relationships/image" Target="../media/image20.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3" Type="http://schemas.openxmlformats.org/officeDocument/2006/relationships/image" Target="../media/image16.png"/><Relationship Id="rId22" Type="http://schemas.openxmlformats.org/officeDocument/2006/relationships/slideLayout" Target="../slideLayouts/slideLayout59.xml"/><Relationship Id="rId21" Type="http://schemas.openxmlformats.org/officeDocument/2006/relationships/image" Target="../media/image30.png"/><Relationship Id="rId20" Type="http://schemas.openxmlformats.org/officeDocument/2006/relationships/image" Target="../media/image29.png"/><Relationship Id="rId2" Type="http://schemas.openxmlformats.org/officeDocument/2006/relationships/image" Target="../media/image15.png"/><Relationship Id="rId19" Type="http://schemas.openxmlformats.org/officeDocument/2006/relationships/image" Target="../media/image28.png"/><Relationship Id="rId18" Type="http://schemas.openxmlformats.org/officeDocument/2006/relationships/image" Target="../media/image9.png"/><Relationship Id="rId17" Type="http://schemas.openxmlformats.org/officeDocument/2006/relationships/image" Target="../media/image27.png"/><Relationship Id="rId16" Type="http://schemas.openxmlformats.org/officeDocument/2006/relationships/image" Target="../media/image26.png"/><Relationship Id="rId15" Type="http://schemas.openxmlformats.org/officeDocument/2006/relationships/image" Target="../media/image25.png"/><Relationship Id="rId14" Type="http://schemas.openxmlformats.org/officeDocument/2006/relationships/image" Target="../media/image6.png"/><Relationship Id="rId13" Type="http://schemas.openxmlformats.org/officeDocument/2006/relationships/image" Target="../media/image5.png"/><Relationship Id="rId12" Type="http://schemas.openxmlformats.org/officeDocument/2006/relationships/image" Target="../media/image24.png"/><Relationship Id="rId11" Type="http://schemas.openxmlformats.org/officeDocument/2006/relationships/image" Target="../media/image3.png"/><Relationship Id="rId10" Type="http://schemas.openxmlformats.org/officeDocument/2006/relationships/image" Target="../media/image23.png"/><Relationship Id="rId1"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图片 12289" descr="200842219415729505_副本"/>
          <p:cNvPicPr>
            <a:picLocks noChangeAspect="1"/>
          </p:cNvPicPr>
          <p:nvPr/>
        </p:nvPicPr>
        <p:blipFill>
          <a:blip r:embed="rId1"/>
          <a:stretch>
            <a:fillRect/>
          </a:stretch>
        </p:blipFill>
        <p:spPr>
          <a:xfrm>
            <a:off x="-20637" y="-11112"/>
            <a:ext cx="9344025" cy="6969125"/>
          </a:xfrm>
          <a:prstGeom prst="rect">
            <a:avLst/>
          </a:prstGeom>
          <a:noFill/>
          <a:ln w="9525" cap="flat" cmpd="sng">
            <a:solidFill>
              <a:srgbClr val="996633"/>
            </a:solidFill>
            <a:prstDash val="solid"/>
            <a:miter/>
            <a:headEnd type="none" w="med" len="med"/>
            <a:tailEnd type="none" w="med" len="med"/>
          </a:ln>
        </p:spPr>
      </p:pic>
      <p:sp>
        <p:nvSpPr>
          <p:cNvPr id="12291" name="副标题 12290"/>
          <p:cNvSpPr>
            <a:spLocks noGrp="1"/>
          </p:cNvSpPr>
          <p:nvPr>
            <p:ph type="subTitle" idx="1"/>
          </p:nvPr>
        </p:nvSpPr>
        <p:spPr>
          <a:xfrm>
            <a:off x="-884237" y="1557338"/>
            <a:ext cx="5599112" cy="935037"/>
          </a:xfrm>
          <a:noFill/>
          <a:ln/>
        </p:spPr>
        <p:txBody>
          <a:bodyPr/>
          <a:p>
            <a:pPr defTabSz="914400">
              <a:lnSpc>
                <a:spcPct val="80000"/>
              </a:lnSpc>
              <a:buClrTx/>
              <a:buSzTx/>
              <a:buFontTx/>
            </a:pPr>
            <a:r>
              <a:rPr lang="zh-CN" altLang="en-US" sz="4800" b="1" kern="1200" baseline="0" dirty="0">
                <a:solidFill>
                  <a:srgbClr val="CC9900"/>
                </a:solidFill>
                <a:latin typeface="仿宋_GB2312" pitchFamily="1" charset="-122"/>
                <a:ea typeface="黑体" panose="02010609060101010101" pitchFamily="1" charset="-122"/>
              </a:rPr>
              <a:t>音乐</a:t>
            </a:r>
            <a:endParaRPr lang="zh-CN" altLang="en-US" sz="4800" b="1" kern="1200" baseline="0" dirty="0">
              <a:solidFill>
                <a:srgbClr val="CC9900"/>
              </a:solidFill>
              <a:latin typeface="仿宋_GB2312" pitchFamily="1" charset="-122"/>
              <a:ea typeface="黑体" panose="02010609060101010101" pitchFamily="1" charset="-122"/>
            </a:endParaRPr>
          </a:p>
          <a:p>
            <a:pPr defTabSz="914400">
              <a:lnSpc>
                <a:spcPct val="80000"/>
              </a:lnSpc>
              <a:buClrTx/>
              <a:buSzTx/>
              <a:buFontTx/>
            </a:pPr>
            <a:endParaRPr lang="zh-CN" altLang="en-US" sz="9600" b="1" kern="1200" baseline="0" dirty="0">
              <a:latin typeface="仿宋_GB2312" pitchFamily="1" charset="-122"/>
              <a:ea typeface="黑体" panose="02010609060101010101" pitchFamily="1" charset="-122"/>
            </a:endParaRPr>
          </a:p>
          <a:p>
            <a:pPr defTabSz="914400">
              <a:lnSpc>
                <a:spcPct val="80000"/>
              </a:lnSpc>
              <a:buClrTx/>
              <a:buSzTx/>
              <a:buFontTx/>
            </a:pPr>
            <a:endParaRPr lang="zh-CN" altLang="en-US" sz="4000" kern="1200" baseline="0" dirty="0">
              <a:latin typeface="仿宋_GB2312" pitchFamily="1" charset="-122"/>
              <a:ea typeface="仿宋_GB2312" pitchFamily="1" charset="-122"/>
            </a:endParaRPr>
          </a:p>
        </p:txBody>
      </p:sp>
      <p:sp>
        <p:nvSpPr>
          <p:cNvPr id="12292" name="矩形 12291"/>
          <p:cNvSpPr/>
          <p:nvPr/>
        </p:nvSpPr>
        <p:spPr>
          <a:xfrm>
            <a:off x="4645025" y="4868863"/>
            <a:ext cx="4356100" cy="576262"/>
          </a:xfrm>
          <a:prstGeom prst="rect">
            <a:avLst/>
          </a:prstGeom>
          <a:noFill/>
          <a:ln w="9525">
            <a:noFill/>
          </a:ln>
        </p:spPr>
        <p:txBody>
          <a:bodyPr/>
          <a:p>
            <a:r>
              <a:rPr lang="zh-CN" altLang="en-US" sz="2000" dirty="0">
                <a:solidFill>
                  <a:schemeClr val="tx1"/>
                </a:solidFill>
                <a:latin typeface="Arial" panose="020B0604020202020204" pitchFamily="34" charset="0"/>
              </a:rPr>
              <a:t>音乐学院         王俊英</a:t>
            </a:r>
            <a:endParaRPr lang="zh-CN" altLang="en-US" sz="2000" dirty="0">
              <a:solidFill>
                <a:schemeClr val="tx1"/>
              </a:solidFill>
              <a:latin typeface="Arial" panose="020B0604020202020204" pitchFamily="34" charset="0"/>
            </a:endParaRPr>
          </a:p>
        </p:txBody>
      </p:sp>
      <p:sp>
        <p:nvSpPr>
          <p:cNvPr id="12293" name="矩形 12292"/>
          <p:cNvSpPr/>
          <p:nvPr/>
        </p:nvSpPr>
        <p:spPr>
          <a:xfrm rot="20940000">
            <a:off x="828675" y="1052513"/>
            <a:ext cx="1143000" cy="522287"/>
          </a:xfrm>
          <a:prstGeom prst="rect">
            <a:avLst/>
          </a:prstGeom>
        </p:spPr>
        <p:txBody>
          <a:bodyPr wrap="none" fromWordArt="1">
            <a:prstTxWarp prst="textCurveUp">
              <a:avLst>
                <a:gd name="adj" fmla="val 56338"/>
              </a:avLst>
            </a:prstTxWarp>
            <a:normAutofit/>
          </a:bodyPr>
          <a:p>
            <a:pPr algn="ctr"/>
            <a:r>
              <a:rPr lang="zh-CN" altLang="en-US" sz="3600" b="0">
                <a:ln cap="flat" cmpd="sng">
                  <a:solidFill>
                    <a:srgbClr val="000000"/>
                  </a:solidFill>
                  <a:prstDash val="solid"/>
                  <a:headEnd type="none" w="med" len="med"/>
                  <a:tailEnd type="none" w="med" len="med"/>
                </a:ln>
                <a:pattFill prst="dashHorz">
                  <a:fgClr>
                    <a:srgbClr val="808080">
                      <a:alpha val="100000"/>
                    </a:srgbClr>
                  </a:fgClr>
                  <a:bgClr>
                    <a:srgbClr val="FFFF00">
                      <a:alpha val="100000"/>
                    </a:srgbClr>
                  </a:bgClr>
                </a:pattFill>
                <a:latin typeface="宋体" panose="02010600030101010101" pitchFamily="2" charset="-122"/>
                <a:ea typeface="宋体" panose="02010600030101010101" pitchFamily="2" charset="-122"/>
              </a:rPr>
              <a:t>Music</a:t>
            </a:r>
            <a:endParaRPr lang="zh-CN" altLang="en-US" sz="3600" b="0">
              <a:ln cap="flat" cmpd="sng">
                <a:solidFill>
                  <a:srgbClr val="000000"/>
                </a:solidFill>
                <a:prstDash val="solid"/>
                <a:headEnd type="none" w="med" len="med"/>
                <a:tailEnd type="none" w="med" len="med"/>
              </a:ln>
              <a:pattFill prst="dashHorz">
                <a:fgClr>
                  <a:srgbClr val="808080">
                    <a:alpha val="100000"/>
                  </a:srgbClr>
                </a:fgClr>
                <a:bgClr>
                  <a:srgbClr val="FFFF00">
                    <a:alpha val="100000"/>
                  </a:srgbClr>
                </a:bgClr>
              </a:pattFill>
              <a:latin typeface="宋体" panose="02010600030101010101" pitchFamily="2" charset="-122"/>
              <a:ea typeface="宋体" panose="02010600030101010101" pitchFamily="2" charset="-122"/>
            </a:endParaRPr>
          </a:p>
        </p:txBody>
      </p:sp>
      <p:sp>
        <p:nvSpPr>
          <p:cNvPr id="12294" name="文本框 12293"/>
          <p:cNvSpPr txBox="1"/>
          <p:nvPr/>
        </p:nvSpPr>
        <p:spPr>
          <a:xfrm>
            <a:off x="1765300" y="2366963"/>
            <a:ext cx="6407150" cy="1096962"/>
          </a:xfrm>
          <a:prstGeom prst="rect">
            <a:avLst/>
          </a:prstGeom>
          <a:noFill/>
          <a:ln w="9525">
            <a:noFill/>
          </a:ln>
        </p:spPr>
        <p:txBody>
          <a:bodyPr vert="horz" wrap="square" anchor="t">
            <a:spAutoFit/>
          </a:bodyPr>
          <a:p>
            <a:r>
              <a:rPr lang="zh-CN" altLang="en-US" sz="6600" dirty="0">
                <a:solidFill>
                  <a:schemeClr val="tx1"/>
                </a:solidFill>
                <a:latin typeface="黑体" panose="02010609060101010101" pitchFamily="1" charset="-122"/>
                <a:ea typeface="黑体" panose="02010609060101010101" pitchFamily="1" charset="-122"/>
              </a:rPr>
              <a:t>声乐</a:t>
            </a:r>
            <a:r>
              <a:rPr lang="zh-CN" altLang="en-US" sz="6600" dirty="0">
                <a:solidFill>
                  <a:srgbClr val="CC3399"/>
                </a:solidFill>
                <a:latin typeface="黑体" panose="02010609060101010101" pitchFamily="1" charset="-122"/>
                <a:ea typeface="黑体" panose="02010609060101010101" pitchFamily="1" charset="-122"/>
              </a:rPr>
              <a:t> </a:t>
            </a:r>
            <a:r>
              <a:rPr lang="zh-CN" altLang="en-US" sz="6600" dirty="0">
                <a:solidFill>
                  <a:schemeClr val="tx1"/>
                </a:solidFill>
                <a:latin typeface="黑体" panose="02010609060101010101" pitchFamily="1" charset="-122"/>
                <a:ea typeface="黑体" panose="02010609060101010101" pitchFamily="1" charset="-122"/>
              </a:rPr>
              <a:t>训 练 课</a:t>
            </a:r>
            <a:endParaRPr lang="zh-CN" altLang="en-US" sz="6600" dirty="0">
              <a:solidFill>
                <a:schemeClr val="tx1"/>
              </a:solidFill>
              <a:latin typeface="黑体" panose="02010609060101010101" pitchFamily="1" charset="-122"/>
              <a:ea typeface="黑体" panose="02010609060101010101" pitchFamily="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2292">
                                            <p:txEl>
                                              <p:charRg st="0" end="18"/>
                                            </p:txEl>
                                          </p:spTgt>
                                        </p:tgtEl>
                                        <p:attrNameLst>
                                          <p:attrName>style.visibility</p:attrName>
                                        </p:attrNameLst>
                                      </p:cBhvr>
                                      <p:to>
                                        <p:strVal val="visible"/>
                                      </p:to>
                                    </p:set>
                                    <p:animEffect transition="in" filter="slide(fromLeft)">
                                      <p:cBhvr>
                                        <p:cTn id="7" dur="1000"/>
                                        <p:tgtEl>
                                          <p:spTgt spid="12292">
                                            <p:txEl>
                                              <p:charRg st="0"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下箭头 38"/>
          <p:cNvSpPr/>
          <p:nvPr/>
        </p:nvSpPr>
        <p:spPr>
          <a:xfrm>
            <a:off x="1187450" y="1484313"/>
            <a:ext cx="288925" cy="306387"/>
          </a:xfrm>
          <a:prstGeom prst="downArrow">
            <a:avLst>
              <a:gd name="adj1" fmla="val 50000"/>
              <a:gd name="adj2" fmla="val 53021"/>
            </a:avLst>
          </a:prstGeom>
          <a:gradFill rotWithShape="1">
            <a:gsLst>
              <a:gs pos="0">
                <a:srgbClr val="BCBCBC">
                  <a:alpha val="100000"/>
                </a:srgbClr>
              </a:gs>
              <a:gs pos="35001">
                <a:srgbClr val="D0D0D0">
                  <a:alpha val="100000"/>
                </a:srgbClr>
              </a:gs>
              <a:gs pos="100000">
                <a:srgbClr val="EDEDED">
                  <a:alpha val="100000"/>
                </a:srgbClr>
              </a:gs>
            </a:gsLst>
            <a:lin ang="5400000" scaled="1"/>
            <a:tileRect/>
          </a:gradFill>
          <a:ln w="9525">
            <a:noFill/>
          </a:ln>
          <a:effectLst>
            <a:outerShdw dist="20000" dir="5400000" algn="ctr" rotWithShape="0">
              <a:srgbClr val="000000">
                <a:alpha val="28000"/>
              </a:srgbClr>
            </a:outerShdw>
          </a:effectLst>
        </p:spPr>
        <p:txBody>
          <a:bodyPr anchor="ctr"/>
          <a:p>
            <a:pPr algn="ctr"/>
            <a:endParaRPr>
              <a:solidFill>
                <a:srgbClr val="000000"/>
              </a:solidFill>
              <a:latin typeface="Calibri" panose="020F0502020204030204" pitchFamily="2" charset="0"/>
            </a:endParaRPr>
          </a:p>
        </p:txBody>
      </p:sp>
      <p:grpSp>
        <p:nvGrpSpPr>
          <p:cNvPr id="21507" name="组合 21506"/>
          <p:cNvGrpSpPr/>
          <p:nvPr/>
        </p:nvGrpSpPr>
        <p:grpSpPr>
          <a:xfrm>
            <a:off x="539750" y="836613"/>
            <a:ext cx="1514475" cy="620712"/>
            <a:chOff x="0" y="0"/>
            <a:chExt cx="1701415" cy="584825"/>
          </a:xfrm>
        </p:grpSpPr>
        <p:grpSp>
          <p:nvGrpSpPr>
            <p:cNvPr id="21508" name="组合 21507"/>
            <p:cNvGrpSpPr/>
            <p:nvPr/>
          </p:nvGrpSpPr>
          <p:grpSpPr>
            <a:xfrm>
              <a:off x="41839" y="12184"/>
              <a:ext cx="1575901" cy="572641"/>
              <a:chOff x="0" y="0"/>
              <a:chExt cx="1377696" cy="573024"/>
            </a:xfrm>
          </p:grpSpPr>
          <p:pic>
            <p:nvPicPr>
              <p:cNvPr id="21509" name="AutoShape 3"/>
              <p:cNvPicPr/>
              <p:nvPr/>
            </p:nvPicPr>
            <p:blipFill>
              <a:blip r:embed="rId1"/>
              <a:stretch>
                <a:fillRect/>
              </a:stretch>
            </p:blipFill>
            <p:spPr>
              <a:xfrm>
                <a:off x="0" y="0"/>
                <a:ext cx="1377696" cy="573024"/>
              </a:xfrm>
              <a:prstGeom prst="rect">
                <a:avLst/>
              </a:prstGeom>
              <a:noFill/>
              <a:ln w="9525">
                <a:noFill/>
              </a:ln>
            </p:spPr>
          </p:pic>
          <p:sp>
            <p:nvSpPr>
              <p:cNvPr id="21510" name="文本框 21509"/>
              <p:cNvSpPr txBox="1"/>
              <p:nvPr/>
            </p:nvSpPr>
            <p:spPr>
              <a:xfrm>
                <a:off x="71501" y="43724"/>
                <a:ext cx="1240598"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1511" name="组合 21510"/>
            <p:cNvGrpSpPr/>
            <p:nvPr/>
          </p:nvGrpSpPr>
          <p:grpSpPr>
            <a:xfrm>
              <a:off x="0" y="0"/>
              <a:ext cx="1701415" cy="536089"/>
              <a:chOff x="0" y="0"/>
              <a:chExt cx="1487424" cy="536448"/>
            </a:xfrm>
          </p:grpSpPr>
          <p:pic>
            <p:nvPicPr>
              <p:cNvPr id="21512" name="TextBox 12"/>
              <p:cNvPicPr/>
              <p:nvPr/>
            </p:nvPicPr>
            <p:blipFill>
              <a:blip r:embed="rId2"/>
              <a:stretch>
                <a:fillRect/>
              </a:stretch>
            </p:blipFill>
            <p:spPr>
              <a:xfrm>
                <a:off x="0" y="0"/>
                <a:ext cx="1487424" cy="536448"/>
              </a:xfrm>
              <a:prstGeom prst="rect">
                <a:avLst/>
              </a:prstGeom>
              <a:noFill/>
              <a:ln w="9525">
                <a:noFill/>
              </a:ln>
            </p:spPr>
          </p:pic>
          <p:sp>
            <p:nvSpPr>
              <p:cNvPr id="21513" name="文本框 21512"/>
              <p:cNvSpPr txBox="1"/>
              <p:nvPr/>
            </p:nvSpPr>
            <p:spPr>
              <a:xfrm>
                <a:off x="61976" y="65932"/>
                <a:ext cx="1368239" cy="374615"/>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情境导入</a:t>
                </a:r>
                <a:endParaRPr lang="zh-CN" altLang="en-US" sz="2000">
                  <a:latin typeface="微软雅黑" panose="020B0503020204020204" charset="-122"/>
                  <a:ea typeface="微软雅黑" panose="020B0503020204020204" charset="-122"/>
                </a:endParaRPr>
              </a:p>
            </p:txBody>
          </p:sp>
        </p:grpSp>
      </p:grpSp>
      <p:sp>
        <p:nvSpPr>
          <p:cNvPr id="21514" name="右箭头 17"/>
          <p:cNvSpPr/>
          <p:nvPr/>
        </p:nvSpPr>
        <p:spPr>
          <a:xfrm>
            <a:off x="3635375" y="981075"/>
            <a:ext cx="287338" cy="342900"/>
          </a:xfrm>
          <a:prstGeom prst="rightArrow">
            <a:avLst>
              <a:gd name="adj1" fmla="val 65435"/>
              <a:gd name="adj2" fmla="val 61759"/>
            </a:avLst>
          </a:prstGeom>
          <a:solidFill>
            <a:srgbClr val="262626">
              <a:alpha val="29999"/>
            </a:srgbClr>
          </a:solidFill>
          <a:ln w="9525">
            <a:noFill/>
          </a:ln>
        </p:spPr>
        <p:txBody>
          <a:bodyPr/>
          <a:p>
            <a:pPr algn="ctr"/>
            <a:endParaRPr>
              <a:solidFill>
                <a:schemeClr val="tx1"/>
              </a:solidFill>
              <a:latin typeface="Calibri" panose="020F0502020204030204" pitchFamily="2" charset="0"/>
            </a:endParaRPr>
          </a:p>
        </p:txBody>
      </p:sp>
      <p:sp>
        <p:nvSpPr>
          <p:cNvPr id="21515" name="右箭头 18"/>
          <p:cNvSpPr/>
          <p:nvPr/>
        </p:nvSpPr>
        <p:spPr>
          <a:xfrm>
            <a:off x="5292725" y="981075"/>
            <a:ext cx="287338" cy="342900"/>
          </a:xfrm>
          <a:prstGeom prst="rightArrow">
            <a:avLst>
              <a:gd name="adj1" fmla="val 65435"/>
              <a:gd name="adj2" fmla="val 61759"/>
            </a:avLst>
          </a:prstGeom>
          <a:solidFill>
            <a:srgbClr val="262626">
              <a:alpha val="29999"/>
            </a:srgbClr>
          </a:solidFill>
          <a:ln w="9525">
            <a:noFill/>
          </a:ln>
        </p:spPr>
        <p:txBody>
          <a:bodyPr/>
          <a:p>
            <a:pPr algn="ctr"/>
            <a:endParaRPr>
              <a:solidFill>
                <a:schemeClr val="tx1"/>
              </a:solidFill>
              <a:latin typeface="Calibri" panose="020F0502020204030204" pitchFamily="2" charset="0"/>
            </a:endParaRPr>
          </a:p>
        </p:txBody>
      </p:sp>
      <p:sp>
        <p:nvSpPr>
          <p:cNvPr id="21516" name="右箭头 19"/>
          <p:cNvSpPr/>
          <p:nvPr/>
        </p:nvSpPr>
        <p:spPr>
          <a:xfrm>
            <a:off x="6877050" y="981075"/>
            <a:ext cx="287338" cy="342900"/>
          </a:xfrm>
          <a:prstGeom prst="rightArrow">
            <a:avLst>
              <a:gd name="adj1" fmla="val 65435"/>
              <a:gd name="adj2" fmla="val 61759"/>
            </a:avLst>
          </a:prstGeom>
          <a:solidFill>
            <a:srgbClr val="262626">
              <a:alpha val="29999"/>
            </a:srgbClr>
          </a:solidFill>
          <a:ln w="9525">
            <a:noFill/>
          </a:ln>
        </p:spPr>
        <p:txBody>
          <a:bodyPr/>
          <a:p>
            <a:pPr algn="ctr"/>
            <a:endParaRPr>
              <a:solidFill>
                <a:schemeClr val="tx1"/>
              </a:solidFill>
              <a:latin typeface="Calibri" panose="020F0502020204030204" pitchFamily="2" charset="0"/>
            </a:endParaRPr>
          </a:p>
        </p:txBody>
      </p:sp>
      <p:grpSp>
        <p:nvGrpSpPr>
          <p:cNvPr id="21517" name="组合 21516"/>
          <p:cNvGrpSpPr/>
          <p:nvPr/>
        </p:nvGrpSpPr>
        <p:grpSpPr>
          <a:xfrm>
            <a:off x="2195513" y="836613"/>
            <a:ext cx="1512887" cy="614362"/>
            <a:chOff x="0" y="0"/>
            <a:chExt cx="1643559" cy="578733"/>
          </a:xfrm>
        </p:grpSpPr>
        <p:grpSp>
          <p:nvGrpSpPr>
            <p:cNvPr id="21518" name="组合 21517"/>
            <p:cNvGrpSpPr/>
            <p:nvPr/>
          </p:nvGrpSpPr>
          <p:grpSpPr>
            <a:xfrm>
              <a:off x="48749" y="0"/>
              <a:ext cx="1573916" cy="578733"/>
              <a:chOff x="0" y="0"/>
              <a:chExt cx="1377696" cy="579120"/>
            </a:xfrm>
          </p:grpSpPr>
          <p:pic>
            <p:nvPicPr>
              <p:cNvPr id="21519" name="AutoShape 3"/>
              <p:cNvPicPr/>
              <p:nvPr/>
            </p:nvPicPr>
            <p:blipFill>
              <a:blip r:embed="rId3"/>
              <a:stretch>
                <a:fillRect/>
              </a:stretch>
            </p:blipFill>
            <p:spPr>
              <a:xfrm>
                <a:off x="0" y="0"/>
                <a:ext cx="1377696" cy="579120"/>
              </a:xfrm>
              <a:prstGeom prst="rect">
                <a:avLst/>
              </a:prstGeom>
              <a:noFill/>
              <a:ln w="9525">
                <a:noFill/>
              </a:ln>
            </p:spPr>
          </p:pic>
          <p:sp>
            <p:nvSpPr>
              <p:cNvPr id="21520" name="文本框 21519"/>
              <p:cNvSpPr txBox="1"/>
              <p:nvPr/>
            </p:nvSpPr>
            <p:spPr>
              <a:xfrm>
                <a:off x="71883" y="47657"/>
                <a:ext cx="1242185"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1521" name="组合 21520"/>
            <p:cNvGrpSpPr/>
            <p:nvPr/>
          </p:nvGrpSpPr>
          <p:grpSpPr>
            <a:xfrm>
              <a:off x="0" y="0"/>
              <a:ext cx="1643559" cy="536089"/>
              <a:chOff x="0" y="0"/>
              <a:chExt cx="1438656" cy="536448"/>
            </a:xfrm>
          </p:grpSpPr>
          <p:pic>
            <p:nvPicPr>
              <p:cNvPr id="21522" name="TextBox 15"/>
              <p:cNvPicPr/>
              <p:nvPr/>
            </p:nvPicPr>
            <p:blipFill>
              <a:blip r:embed="rId4"/>
              <a:stretch>
                <a:fillRect/>
              </a:stretch>
            </p:blipFill>
            <p:spPr>
              <a:xfrm>
                <a:off x="0" y="0"/>
                <a:ext cx="1438656" cy="536448"/>
              </a:xfrm>
              <a:prstGeom prst="rect">
                <a:avLst/>
              </a:prstGeom>
              <a:noFill/>
              <a:ln w="9525">
                <a:noFill/>
              </a:ln>
            </p:spPr>
          </p:pic>
          <p:sp>
            <p:nvSpPr>
              <p:cNvPr id="21523" name="文本框 21522"/>
              <p:cNvSpPr txBox="1"/>
              <p:nvPr/>
            </p:nvSpPr>
            <p:spPr>
              <a:xfrm>
                <a:off x="114330" y="64434"/>
                <a:ext cx="1224287" cy="374614"/>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教授新知</a:t>
                </a:r>
                <a:endParaRPr lang="zh-CN" altLang="en-US" sz="2000">
                  <a:latin typeface="微软雅黑" panose="020B0503020204020204" charset="-122"/>
                  <a:ea typeface="微软雅黑" panose="020B0503020204020204" charset="-122"/>
                </a:endParaRPr>
              </a:p>
            </p:txBody>
          </p:sp>
        </p:grpSp>
      </p:grpSp>
      <p:grpSp>
        <p:nvGrpSpPr>
          <p:cNvPr id="21524" name="组合 21523"/>
          <p:cNvGrpSpPr/>
          <p:nvPr/>
        </p:nvGrpSpPr>
        <p:grpSpPr>
          <a:xfrm>
            <a:off x="5508625" y="836613"/>
            <a:ext cx="1439863" cy="647700"/>
            <a:chOff x="0" y="0"/>
            <a:chExt cx="1643559" cy="578733"/>
          </a:xfrm>
        </p:grpSpPr>
        <p:grpSp>
          <p:nvGrpSpPr>
            <p:cNvPr id="21525" name="组合 21524"/>
            <p:cNvGrpSpPr/>
            <p:nvPr/>
          </p:nvGrpSpPr>
          <p:grpSpPr>
            <a:xfrm>
              <a:off x="34821" y="0"/>
              <a:ext cx="1573916" cy="578733"/>
              <a:chOff x="0" y="0"/>
              <a:chExt cx="1377696" cy="579120"/>
            </a:xfrm>
          </p:grpSpPr>
          <p:pic>
            <p:nvPicPr>
              <p:cNvPr id="21526" name="AutoShape 3"/>
              <p:cNvPicPr/>
              <p:nvPr/>
            </p:nvPicPr>
            <p:blipFill>
              <a:blip r:embed="rId5"/>
              <a:stretch>
                <a:fillRect/>
              </a:stretch>
            </p:blipFill>
            <p:spPr>
              <a:xfrm>
                <a:off x="0" y="0"/>
                <a:ext cx="1377696" cy="579120"/>
              </a:xfrm>
              <a:prstGeom prst="rect">
                <a:avLst/>
              </a:prstGeom>
              <a:noFill/>
              <a:ln w="9525">
                <a:noFill/>
              </a:ln>
            </p:spPr>
          </p:pic>
          <p:sp>
            <p:nvSpPr>
              <p:cNvPr id="21527" name="文本框 21526"/>
              <p:cNvSpPr txBox="1"/>
              <p:nvPr/>
            </p:nvSpPr>
            <p:spPr>
              <a:xfrm>
                <a:off x="69026" y="48312"/>
                <a:ext cx="1242185"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1528" name="组合 21527"/>
            <p:cNvGrpSpPr/>
            <p:nvPr/>
          </p:nvGrpSpPr>
          <p:grpSpPr>
            <a:xfrm>
              <a:off x="0" y="12184"/>
              <a:ext cx="1643559" cy="536089"/>
              <a:chOff x="0" y="0"/>
              <a:chExt cx="1438656" cy="536448"/>
            </a:xfrm>
          </p:grpSpPr>
          <p:pic>
            <p:nvPicPr>
              <p:cNvPr id="21529" name="TextBox 18"/>
              <p:cNvPicPr/>
              <p:nvPr/>
            </p:nvPicPr>
            <p:blipFill>
              <a:blip r:embed="rId6"/>
              <a:stretch>
                <a:fillRect/>
              </a:stretch>
            </p:blipFill>
            <p:spPr>
              <a:xfrm>
                <a:off x="0" y="0"/>
                <a:ext cx="1438656" cy="536448"/>
              </a:xfrm>
              <a:prstGeom prst="rect">
                <a:avLst/>
              </a:prstGeom>
              <a:noFill/>
              <a:ln w="9525">
                <a:noFill/>
              </a:ln>
            </p:spPr>
          </p:pic>
          <p:sp>
            <p:nvSpPr>
              <p:cNvPr id="21530" name="文本框 21529"/>
              <p:cNvSpPr txBox="1"/>
              <p:nvPr/>
            </p:nvSpPr>
            <p:spPr>
              <a:xfrm>
                <a:off x="112618" y="62444"/>
                <a:ext cx="1224523" cy="354793"/>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总结归纳</a:t>
                </a:r>
                <a:endParaRPr lang="zh-CN" altLang="en-US" sz="2000">
                  <a:latin typeface="微软雅黑" panose="020B0503020204020204" charset="-122"/>
                  <a:ea typeface="微软雅黑" panose="020B0503020204020204" charset="-122"/>
                </a:endParaRPr>
              </a:p>
            </p:txBody>
          </p:sp>
        </p:grpSp>
      </p:grpSp>
      <p:grpSp>
        <p:nvGrpSpPr>
          <p:cNvPr id="21531" name="组合 21530"/>
          <p:cNvGrpSpPr/>
          <p:nvPr/>
        </p:nvGrpSpPr>
        <p:grpSpPr>
          <a:xfrm>
            <a:off x="3851275" y="836613"/>
            <a:ext cx="1438275" cy="614362"/>
            <a:chOff x="0" y="0"/>
            <a:chExt cx="1439928" cy="578733"/>
          </a:xfrm>
        </p:grpSpPr>
        <p:grpSp>
          <p:nvGrpSpPr>
            <p:cNvPr id="21532" name="组合 21531"/>
            <p:cNvGrpSpPr/>
            <p:nvPr/>
          </p:nvGrpSpPr>
          <p:grpSpPr>
            <a:xfrm>
              <a:off x="30507" y="0"/>
              <a:ext cx="1378914" cy="578733"/>
              <a:chOff x="0" y="0"/>
              <a:chExt cx="1377696" cy="579120"/>
            </a:xfrm>
          </p:grpSpPr>
          <p:pic>
            <p:nvPicPr>
              <p:cNvPr id="21533" name="AutoShape 3"/>
              <p:cNvPicPr/>
              <p:nvPr/>
            </p:nvPicPr>
            <p:blipFill>
              <a:blip r:embed="rId7"/>
              <a:stretch>
                <a:fillRect/>
              </a:stretch>
            </p:blipFill>
            <p:spPr>
              <a:xfrm>
                <a:off x="0" y="0"/>
                <a:ext cx="1377696" cy="579120"/>
              </a:xfrm>
              <a:prstGeom prst="rect">
                <a:avLst/>
              </a:prstGeom>
              <a:noFill/>
              <a:ln w="9525">
                <a:noFill/>
              </a:ln>
            </p:spPr>
          </p:pic>
          <p:sp>
            <p:nvSpPr>
              <p:cNvPr id="21534" name="文本框 21533"/>
              <p:cNvSpPr txBox="1"/>
              <p:nvPr/>
            </p:nvSpPr>
            <p:spPr>
              <a:xfrm>
                <a:off x="73090" y="47657"/>
                <a:ext cx="1240597"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1535" name="组合 21534"/>
            <p:cNvGrpSpPr/>
            <p:nvPr/>
          </p:nvGrpSpPr>
          <p:grpSpPr>
            <a:xfrm>
              <a:off x="0" y="0"/>
              <a:ext cx="1439928" cy="536089"/>
              <a:chOff x="0" y="0"/>
              <a:chExt cx="1438656" cy="536448"/>
            </a:xfrm>
          </p:grpSpPr>
          <p:pic>
            <p:nvPicPr>
              <p:cNvPr id="21536" name="TextBox 24"/>
              <p:cNvPicPr/>
              <p:nvPr/>
            </p:nvPicPr>
            <p:blipFill>
              <a:blip r:embed="rId8"/>
              <a:stretch>
                <a:fillRect/>
              </a:stretch>
            </p:blipFill>
            <p:spPr>
              <a:xfrm>
                <a:off x="0" y="0"/>
                <a:ext cx="1438656" cy="536448"/>
              </a:xfrm>
              <a:prstGeom prst="rect">
                <a:avLst/>
              </a:prstGeom>
              <a:noFill/>
              <a:ln w="9525">
                <a:noFill/>
              </a:ln>
            </p:spPr>
          </p:pic>
          <p:sp>
            <p:nvSpPr>
              <p:cNvPr id="21537" name="文本框 21536"/>
              <p:cNvSpPr txBox="1"/>
              <p:nvPr/>
            </p:nvSpPr>
            <p:spPr>
              <a:xfrm>
                <a:off x="74715" y="64434"/>
                <a:ext cx="1297175" cy="374614"/>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延伸拓展</a:t>
                </a:r>
                <a:endParaRPr lang="zh-CN" altLang="en-US" sz="2000">
                  <a:latin typeface="微软雅黑" panose="020B0503020204020204" charset="-122"/>
                  <a:ea typeface="微软雅黑" panose="020B0503020204020204" charset="-122"/>
                </a:endParaRPr>
              </a:p>
            </p:txBody>
          </p:sp>
        </p:grpSp>
      </p:grpSp>
      <p:grpSp>
        <p:nvGrpSpPr>
          <p:cNvPr id="21538" name="组合 21537"/>
          <p:cNvGrpSpPr/>
          <p:nvPr/>
        </p:nvGrpSpPr>
        <p:grpSpPr>
          <a:xfrm>
            <a:off x="7019925" y="836613"/>
            <a:ext cx="1436688" cy="647700"/>
            <a:chOff x="0" y="0"/>
            <a:chExt cx="1439928" cy="578733"/>
          </a:xfrm>
        </p:grpSpPr>
        <p:grpSp>
          <p:nvGrpSpPr>
            <p:cNvPr id="21539" name="组合 21538"/>
            <p:cNvGrpSpPr/>
            <p:nvPr/>
          </p:nvGrpSpPr>
          <p:grpSpPr>
            <a:xfrm>
              <a:off x="30507" y="0"/>
              <a:ext cx="1378914" cy="578733"/>
              <a:chOff x="0" y="0"/>
              <a:chExt cx="1377696" cy="579120"/>
            </a:xfrm>
          </p:grpSpPr>
          <p:pic>
            <p:nvPicPr>
              <p:cNvPr id="21540" name="AutoShape 3"/>
              <p:cNvPicPr/>
              <p:nvPr/>
            </p:nvPicPr>
            <p:blipFill>
              <a:blip r:embed="rId7"/>
              <a:stretch>
                <a:fillRect/>
              </a:stretch>
            </p:blipFill>
            <p:spPr>
              <a:xfrm>
                <a:off x="0" y="0"/>
                <a:ext cx="1377696" cy="579120"/>
              </a:xfrm>
              <a:prstGeom prst="rect">
                <a:avLst/>
              </a:prstGeom>
              <a:noFill/>
              <a:ln w="9525">
                <a:noFill/>
              </a:ln>
            </p:spPr>
          </p:pic>
          <p:sp>
            <p:nvSpPr>
              <p:cNvPr id="21541" name="文本框 21540"/>
              <p:cNvSpPr txBox="1"/>
              <p:nvPr/>
            </p:nvSpPr>
            <p:spPr>
              <a:xfrm>
                <a:off x="73090" y="47657"/>
                <a:ext cx="1240597"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1542" name="组合 21541"/>
            <p:cNvGrpSpPr/>
            <p:nvPr/>
          </p:nvGrpSpPr>
          <p:grpSpPr>
            <a:xfrm>
              <a:off x="0" y="0"/>
              <a:ext cx="1439928" cy="536089"/>
              <a:chOff x="0" y="0"/>
              <a:chExt cx="1438656" cy="536448"/>
            </a:xfrm>
          </p:grpSpPr>
          <p:pic>
            <p:nvPicPr>
              <p:cNvPr id="21543" name="TextBox 24"/>
              <p:cNvPicPr/>
              <p:nvPr/>
            </p:nvPicPr>
            <p:blipFill>
              <a:blip r:embed="rId8"/>
              <a:stretch>
                <a:fillRect/>
              </a:stretch>
            </p:blipFill>
            <p:spPr>
              <a:xfrm>
                <a:off x="0" y="0"/>
                <a:ext cx="1438656" cy="536448"/>
              </a:xfrm>
              <a:prstGeom prst="rect">
                <a:avLst/>
              </a:prstGeom>
              <a:noFill/>
              <a:ln w="9525">
                <a:noFill/>
              </a:ln>
            </p:spPr>
          </p:pic>
          <p:sp>
            <p:nvSpPr>
              <p:cNvPr id="21544" name="文本框 21543"/>
              <p:cNvSpPr txBox="1"/>
              <p:nvPr/>
            </p:nvSpPr>
            <p:spPr>
              <a:xfrm>
                <a:off x="74715" y="63863"/>
                <a:ext cx="1297175" cy="354794"/>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布置作业</a:t>
                </a:r>
                <a:endParaRPr lang="zh-CN" altLang="en-US" sz="2000">
                  <a:latin typeface="微软雅黑" panose="020B0503020204020204" charset="-122"/>
                  <a:ea typeface="微软雅黑" panose="020B0503020204020204" charset="-122"/>
                </a:endParaRPr>
              </a:p>
            </p:txBody>
          </p:sp>
        </p:grpSp>
      </p:grpSp>
      <p:sp>
        <p:nvSpPr>
          <p:cNvPr id="21545" name="右箭头 17"/>
          <p:cNvSpPr/>
          <p:nvPr/>
        </p:nvSpPr>
        <p:spPr>
          <a:xfrm>
            <a:off x="1979613" y="981075"/>
            <a:ext cx="287337" cy="342900"/>
          </a:xfrm>
          <a:prstGeom prst="rightArrow">
            <a:avLst>
              <a:gd name="adj1" fmla="val 65435"/>
              <a:gd name="adj2" fmla="val 61759"/>
            </a:avLst>
          </a:prstGeom>
          <a:solidFill>
            <a:srgbClr val="262626">
              <a:alpha val="29999"/>
            </a:srgbClr>
          </a:solidFill>
          <a:ln w="9525">
            <a:noFill/>
          </a:ln>
        </p:spPr>
        <p:txBody>
          <a:bodyPr/>
          <a:p>
            <a:pPr algn="ctr"/>
            <a:endParaRPr>
              <a:solidFill>
                <a:schemeClr val="tx1"/>
              </a:solidFill>
              <a:latin typeface="Calibri" panose="020F0502020204030204" pitchFamily="2" charset="0"/>
            </a:endParaRPr>
          </a:p>
        </p:txBody>
      </p:sp>
      <p:sp>
        <p:nvSpPr>
          <p:cNvPr id="21546" name="文本框 21545"/>
          <p:cNvSpPr txBox="1"/>
          <p:nvPr/>
        </p:nvSpPr>
        <p:spPr>
          <a:xfrm>
            <a:off x="3578225" y="1870075"/>
            <a:ext cx="458788" cy="92075"/>
          </a:xfrm>
          <a:prstGeom prst="rect">
            <a:avLst/>
          </a:prstGeom>
          <a:noFill/>
          <a:ln w="9525">
            <a:noFill/>
          </a:ln>
        </p:spPr>
        <p:txBody>
          <a:bodyPr vert="eaVert" wrap="none" anchor="t">
            <a:spAutoFit/>
          </a:bodyPr>
          <a:p>
            <a:pPr eaLnBrk="0" hangingPunct="0"/>
            <a:endParaRPr b="0">
              <a:solidFill>
                <a:schemeClr val="tx1"/>
              </a:solidFill>
              <a:latin typeface="Arial" panose="020B0604020202020204" pitchFamily="34" charset="0"/>
            </a:endParaRPr>
          </a:p>
        </p:txBody>
      </p:sp>
      <p:sp>
        <p:nvSpPr>
          <p:cNvPr id="21547" name="TextBox 4"/>
          <p:cNvSpPr txBox="1"/>
          <p:nvPr/>
        </p:nvSpPr>
        <p:spPr>
          <a:xfrm>
            <a:off x="685800" y="1700213"/>
            <a:ext cx="5686425" cy="398780"/>
          </a:xfrm>
          <a:prstGeom prst="rect">
            <a:avLst/>
          </a:prstGeom>
          <a:noFill/>
          <a:ln w="9525">
            <a:noFill/>
          </a:ln>
        </p:spPr>
        <p:txBody>
          <a:bodyPr wrap="square">
            <a:spAutoFit/>
          </a:bodyPr>
          <a:p>
            <a:r>
              <a:rPr lang="zh-CN" altLang="en-US" sz="2000" dirty="0">
                <a:solidFill>
                  <a:schemeClr val="tx1"/>
                </a:solidFill>
                <a:latin typeface="微软雅黑" panose="020B0503020204020204" charset="-122"/>
                <a:ea typeface="微软雅黑" panose="020B0503020204020204" charset="-122"/>
              </a:rPr>
              <a:t>复习演唱上节课所学歌曲《花非花》</a:t>
            </a:r>
            <a:endParaRPr lang="zh-CN" altLang="en-US" sz="2000" dirty="0">
              <a:solidFill>
                <a:schemeClr val="tx1"/>
              </a:solidFill>
              <a:latin typeface="微软雅黑" panose="020B0503020204020204" charset="-122"/>
              <a:ea typeface="微软雅黑" panose="020B0503020204020204" charset="-122"/>
            </a:endParaRPr>
          </a:p>
        </p:txBody>
      </p:sp>
      <p:sp>
        <p:nvSpPr>
          <p:cNvPr id="21548" name="文本框 21547"/>
          <p:cNvSpPr txBox="1"/>
          <p:nvPr/>
        </p:nvSpPr>
        <p:spPr>
          <a:xfrm>
            <a:off x="682625" y="2492375"/>
            <a:ext cx="3889375" cy="457200"/>
          </a:xfrm>
          <a:prstGeom prst="rect">
            <a:avLst/>
          </a:prstGeom>
          <a:noFill/>
          <a:ln w="9525">
            <a:noFill/>
          </a:ln>
        </p:spPr>
        <p:txBody>
          <a:bodyPr wrap="square">
            <a:spAutoFit/>
          </a:bodyPr>
          <a:p>
            <a:pPr eaLnBrk="0" hangingPunct="0"/>
            <a:r>
              <a:rPr lang="zh-CN" altLang="en-US" sz="2400" dirty="0">
                <a:solidFill>
                  <a:schemeClr val="tx1"/>
                </a:solidFill>
                <a:latin typeface="Arial" panose="020B0604020202020204" pitchFamily="34" charset="0"/>
              </a:rPr>
              <a:t>教师伴奏学生演唱两首歌曲</a:t>
            </a:r>
            <a:endParaRPr lang="zh-CN" altLang="en-US" sz="2400" dirty="0">
              <a:solidFill>
                <a:schemeClr val="tx1"/>
              </a:solidFill>
              <a:latin typeface="Arial" panose="020B0604020202020204" pitchFamily="34" charset="0"/>
            </a:endParaRPr>
          </a:p>
        </p:txBody>
      </p:sp>
      <p:sp>
        <p:nvSpPr>
          <p:cNvPr id="21549" name="矩形 21548"/>
          <p:cNvSpPr/>
          <p:nvPr/>
        </p:nvSpPr>
        <p:spPr>
          <a:xfrm>
            <a:off x="179388" y="5229225"/>
            <a:ext cx="184150" cy="915988"/>
          </a:xfrm>
          <a:prstGeom prst="rect">
            <a:avLst/>
          </a:prstGeom>
          <a:noFill/>
          <a:ln w="9525">
            <a:noFill/>
          </a:ln>
        </p:spPr>
        <p:txBody>
          <a:bodyPr wrap="none" anchor="t">
            <a:spAutoFit/>
          </a:bodyPr>
          <a:p>
            <a:pPr eaLnBrk="0" hangingPunct="0"/>
            <a:br>
              <a:rPr lang="en-US" altLang="zh-CN">
                <a:solidFill>
                  <a:schemeClr val="tx1"/>
                </a:solidFill>
                <a:latin typeface="Arial" panose="020B0604020202020204" pitchFamily="34" charset="0"/>
              </a:rPr>
            </a:br>
            <a:br>
              <a:rPr lang="en-US" altLang="zh-CN">
                <a:solidFill>
                  <a:schemeClr val="tx1"/>
                </a:solidFill>
                <a:latin typeface="Arial" panose="020B0604020202020204" pitchFamily="34" charset="0"/>
              </a:rPr>
            </a:br>
            <a:endParaRPr lang="en-US" altLang="zh-CN">
              <a:solidFill>
                <a:schemeClr val="tx1"/>
              </a:solidFill>
              <a:latin typeface="Arial" panose="020B0604020202020204" pitchFamily="34" charset="0"/>
            </a:endParaRPr>
          </a:p>
        </p:txBody>
      </p:sp>
      <p:grpSp>
        <p:nvGrpSpPr>
          <p:cNvPr id="21550" name="组合 21549"/>
          <p:cNvGrpSpPr/>
          <p:nvPr/>
        </p:nvGrpSpPr>
        <p:grpSpPr>
          <a:xfrm>
            <a:off x="1116013" y="4797425"/>
            <a:ext cx="6624637" cy="1292225"/>
            <a:chOff x="0" y="0"/>
            <a:chExt cx="10321" cy="2039"/>
          </a:xfrm>
        </p:grpSpPr>
        <p:sp>
          <p:nvSpPr>
            <p:cNvPr id="21551" name="文本框 21550"/>
            <p:cNvSpPr txBox="1"/>
            <p:nvPr/>
          </p:nvSpPr>
          <p:spPr>
            <a:xfrm>
              <a:off x="114" y="113"/>
              <a:ext cx="10207" cy="1926"/>
            </a:xfrm>
            <a:prstGeom prst="rect">
              <a:avLst/>
            </a:prstGeom>
            <a:noFill/>
            <a:ln w="9525">
              <a:noFill/>
            </a:ln>
          </p:spPr>
          <p:txBody>
            <a:bodyPr>
              <a:spAutoFit/>
            </a:bodyPr>
            <a:p>
              <a:endParaRPr lang="zh-CN" altLang="en-US" sz="2000" dirty="0">
                <a:solidFill>
                  <a:srgbClr val="FF0000"/>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rPr>
                <a:t>通过对上节课所学两首歌曲的复习演唱体验，让学生从身心两方面都预先进入声乐演唱状态，为后面的课程内容做好准备。</a:t>
              </a:r>
              <a:br>
                <a:rPr lang="zh-CN" altLang="en-US" dirty="0">
                  <a:solidFill>
                    <a:schemeClr val="tx1"/>
                  </a:solidFill>
                  <a:latin typeface="Arial" panose="020B0604020202020204" pitchFamily="34" charset="0"/>
                  <a:ea typeface="黑体" panose="02010609060101010101" pitchFamily="1" charset="-122"/>
                </a:rPr>
              </a:br>
              <a:endParaRPr lang="zh-CN" altLang="en-US" dirty="0">
                <a:solidFill>
                  <a:schemeClr val="tx1"/>
                </a:solidFill>
                <a:latin typeface="Arial" panose="020B0604020202020204" pitchFamily="34" charset="0"/>
                <a:ea typeface="黑体" panose="02010609060101010101" pitchFamily="1" charset="-122"/>
              </a:endParaRPr>
            </a:p>
          </p:txBody>
        </p:sp>
        <p:sp>
          <p:nvSpPr>
            <p:cNvPr id="21552" name="圆角矩形 21551"/>
            <p:cNvSpPr/>
            <p:nvPr/>
          </p:nvSpPr>
          <p:spPr>
            <a:xfrm>
              <a:off x="0" y="340"/>
              <a:ext cx="10321" cy="1473"/>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1553" name="圆角矩形 21552"/>
            <p:cNvSpPr/>
            <p:nvPr/>
          </p:nvSpPr>
          <p:spPr>
            <a:xfrm>
              <a:off x="2835" y="0"/>
              <a:ext cx="4080" cy="605"/>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Top)">
                                      <p:cBhvr>
                                        <p:cTn id="7" dur="500"/>
                                        <p:tgtEl>
                                          <p:spTgt spid="21506"/>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2151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152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153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153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1538"/>
                                        </p:tgtEl>
                                        <p:attrNameLst>
                                          <p:attrName>style.visibility</p:attrName>
                                        </p:attrNameLst>
                                      </p:cBhvr>
                                      <p:to>
                                        <p:strVal val="hidden"/>
                                      </p:to>
                                    </p:set>
                                  </p:childTnLst>
                                </p:cTn>
                              </p:par>
                            </p:childTnLst>
                          </p:cTn>
                        </p:par>
                        <p:par>
                          <p:cTn id="19" fill="hold">
                            <p:stCondLst>
                              <p:cond delay="500"/>
                            </p:stCondLst>
                            <p:childTnLst>
                              <p:par>
                                <p:cTn id="20" presetID="12" presetClass="entr" presetSubtype="8" fill="hold" grpId="0" nodeType="afterEffect">
                                  <p:stCondLst>
                                    <p:cond delay="0"/>
                                  </p:stCondLst>
                                  <p:childTnLst>
                                    <p:set>
                                      <p:cBhvr>
                                        <p:cTn id="21" dur="1" fill="hold">
                                          <p:stCondLst>
                                            <p:cond delay="0"/>
                                          </p:stCondLst>
                                        </p:cTn>
                                        <p:tgtEl>
                                          <p:spTgt spid="21547"/>
                                        </p:tgtEl>
                                        <p:attrNameLst>
                                          <p:attrName>style.visibility</p:attrName>
                                        </p:attrNameLst>
                                      </p:cBhvr>
                                      <p:to>
                                        <p:strVal val="visible"/>
                                      </p:to>
                                    </p:set>
                                    <p:animEffect transition="in" filter="slide(fromLeft)">
                                      <p:cBhvr>
                                        <p:cTn id="22" dur="500"/>
                                        <p:tgtEl>
                                          <p:spTgt spid="2154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48"/>
                                        </p:tgtEl>
                                        <p:attrNameLst>
                                          <p:attrName>style.visibility</p:attrName>
                                        </p:attrNameLst>
                                      </p:cBhvr>
                                      <p:to>
                                        <p:strVal val="visible"/>
                                      </p:to>
                                    </p:set>
                                    <p:animEffect transition="in" filter="box(in)">
                                      <p:cBhvr>
                                        <p:cTn id="27" dur="500"/>
                                        <p:tgtEl>
                                          <p:spTgt spid="2154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550"/>
                                        </p:tgtEl>
                                        <p:attrNameLst>
                                          <p:attrName>style.visibility</p:attrName>
                                        </p:attrNameLst>
                                      </p:cBhvr>
                                      <p:to>
                                        <p:strVal val="visible"/>
                                      </p:to>
                                    </p:set>
                                    <p:animEffect transition="in" filter="blinds(horizontal)">
                                      <p:cBhvr>
                                        <p:cTn id="32" dur="500"/>
                                        <p:tgtEl>
                                          <p:spTgt spid="21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47" grpId="0"/>
      <p:bldP spid="215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30" name="内容占位符 22529" descr="u=358252251,1988642934&amp;fm=0&amp;gp=0"/>
          <p:cNvPicPr>
            <a:picLocks noChangeAspect="1"/>
          </p:cNvPicPr>
          <p:nvPr>
            <p:ph sz="half" idx="1"/>
          </p:nvPr>
        </p:nvPicPr>
        <p:blipFill>
          <a:blip r:embed="rId1"/>
          <a:stretch>
            <a:fillRect/>
          </a:stretch>
        </p:blipFill>
        <p:spPr>
          <a:xfrm>
            <a:off x="468313" y="1844675"/>
            <a:ext cx="1330325" cy="996950"/>
          </a:xfrm>
          <a:ln/>
        </p:spPr>
      </p:pic>
      <p:sp>
        <p:nvSpPr>
          <p:cNvPr id="22531" name="右箭头 17"/>
          <p:cNvSpPr/>
          <p:nvPr/>
        </p:nvSpPr>
        <p:spPr>
          <a:xfrm>
            <a:off x="363537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2532" name="右箭头 18"/>
          <p:cNvSpPr/>
          <p:nvPr/>
        </p:nvSpPr>
        <p:spPr>
          <a:xfrm>
            <a:off x="529272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2533" name="右箭头 19"/>
          <p:cNvSpPr/>
          <p:nvPr/>
        </p:nvSpPr>
        <p:spPr>
          <a:xfrm>
            <a:off x="6877050"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grpSp>
        <p:nvGrpSpPr>
          <p:cNvPr id="22534" name="组合 22533"/>
          <p:cNvGrpSpPr/>
          <p:nvPr/>
        </p:nvGrpSpPr>
        <p:grpSpPr>
          <a:xfrm>
            <a:off x="2051050" y="908050"/>
            <a:ext cx="1584325" cy="579438"/>
            <a:chOff x="0" y="0"/>
            <a:chExt cx="1643559" cy="578733"/>
          </a:xfrm>
        </p:grpSpPr>
        <p:grpSp>
          <p:nvGrpSpPr>
            <p:cNvPr id="22535" name="组合 22534"/>
            <p:cNvGrpSpPr/>
            <p:nvPr/>
          </p:nvGrpSpPr>
          <p:grpSpPr>
            <a:xfrm>
              <a:off x="48749" y="0"/>
              <a:ext cx="1573916" cy="578733"/>
              <a:chOff x="0" y="0"/>
              <a:chExt cx="1377696" cy="579120"/>
            </a:xfrm>
          </p:grpSpPr>
          <p:pic>
            <p:nvPicPr>
              <p:cNvPr id="22536" name="AutoShape 3"/>
              <p:cNvPicPr/>
              <p:nvPr/>
            </p:nvPicPr>
            <p:blipFill>
              <a:blip r:embed="rId2"/>
              <a:stretch>
                <a:fillRect/>
              </a:stretch>
            </p:blipFill>
            <p:spPr>
              <a:xfrm>
                <a:off x="0" y="0"/>
                <a:ext cx="1377696" cy="579120"/>
              </a:xfrm>
              <a:prstGeom prst="rect">
                <a:avLst/>
              </a:prstGeom>
              <a:noFill/>
              <a:ln w="9525">
                <a:noFill/>
              </a:ln>
            </p:spPr>
          </p:pic>
          <p:sp>
            <p:nvSpPr>
              <p:cNvPr id="22537" name="文本框 22536"/>
              <p:cNvSpPr txBox="1"/>
              <p:nvPr/>
            </p:nvSpPr>
            <p:spPr>
              <a:xfrm>
                <a:off x="71883" y="47657"/>
                <a:ext cx="1242185"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2538" name="组合 22537"/>
            <p:cNvGrpSpPr/>
            <p:nvPr/>
          </p:nvGrpSpPr>
          <p:grpSpPr>
            <a:xfrm>
              <a:off x="0" y="0"/>
              <a:ext cx="1643559" cy="536089"/>
              <a:chOff x="0" y="0"/>
              <a:chExt cx="1438656" cy="536448"/>
            </a:xfrm>
          </p:grpSpPr>
          <p:pic>
            <p:nvPicPr>
              <p:cNvPr id="22539" name="TextBox 15"/>
              <p:cNvPicPr/>
              <p:nvPr/>
            </p:nvPicPr>
            <p:blipFill>
              <a:blip r:embed="rId3"/>
              <a:stretch>
                <a:fillRect/>
              </a:stretch>
            </p:blipFill>
            <p:spPr>
              <a:xfrm>
                <a:off x="0" y="0"/>
                <a:ext cx="1438656" cy="536448"/>
              </a:xfrm>
              <a:prstGeom prst="rect">
                <a:avLst/>
              </a:prstGeom>
              <a:noFill/>
              <a:ln w="9525">
                <a:noFill/>
              </a:ln>
            </p:spPr>
          </p:pic>
          <p:sp>
            <p:nvSpPr>
              <p:cNvPr id="22540" name="文本框 22539"/>
              <p:cNvSpPr txBox="1"/>
              <p:nvPr/>
            </p:nvSpPr>
            <p:spPr>
              <a:xfrm>
                <a:off x="114330" y="65072"/>
                <a:ext cx="1224287" cy="396781"/>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教授新知</a:t>
                </a:r>
                <a:endParaRPr lang="zh-CN" altLang="en-US" sz="2000">
                  <a:latin typeface="微软雅黑" panose="020B0503020204020204" charset="-122"/>
                  <a:ea typeface="微软雅黑" panose="020B0503020204020204" charset="-122"/>
                </a:endParaRPr>
              </a:p>
            </p:txBody>
          </p:sp>
        </p:grpSp>
      </p:grpSp>
      <p:sp>
        <p:nvSpPr>
          <p:cNvPr id="22541" name="下箭头 27"/>
          <p:cNvSpPr/>
          <p:nvPr/>
        </p:nvSpPr>
        <p:spPr>
          <a:xfrm>
            <a:off x="2843213" y="1412875"/>
            <a:ext cx="288925" cy="288925"/>
          </a:xfrm>
          <a:prstGeom prst="downArrow">
            <a:avLst>
              <a:gd name="adj1" fmla="val 50000"/>
              <a:gd name="adj2" fmla="val 50000"/>
            </a:avLst>
          </a:prstGeom>
          <a:gradFill rotWithShape="1">
            <a:gsLst>
              <a:gs pos="0">
                <a:srgbClr val="BCBCBC">
                  <a:alpha val="100000"/>
                </a:srgbClr>
              </a:gs>
              <a:gs pos="35001">
                <a:srgbClr val="D0D0D0">
                  <a:alpha val="100000"/>
                </a:srgbClr>
              </a:gs>
              <a:gs pos="100000">
                <a:srgbClr val="EDEDED">
                  <a:alpha val="100000"/>
                </a:srgbClr>
              </a:gs>
            </a:gsLst>
            <a:lin ang="5400000" scaled="1"/>
            <a:tileRect/>
          </a:gradFill>
          <a:ln w="9525">
            <a:noFill/>
          </a:ln>
          <a:effectLst>
            <a:outerShdw dist="20000" dir="5400000" algn="ctr" rotWithShape="0">
              <a:srgbClr val="000000">
                <a:alpha val="28000"/>
              </a:srgbClr>
            </a:outerShdw>
          </a:effectLst>
        </p:spPr>
        <p:txBody>
          <a:bodyPr anchor="ctr"/>
          <a:p>
            <a:pPr algn="ctr"/>
            <a:endParaRPr b="0">
              <a:solidFill>
                <a:srgbClr val="000000"/>
              </a:solidFill>
              <a:latin typeface="Calibri" panose="020F0502020204030204" pitchFamily="2" charset="0"/>
            </a:endParaRPr>
          </a:p>
        </p:txBody>
      </p:sp>
      <p:sp>
        <p:nvSpPr>
          <p:cNvPr id="22542" name="TextBox 4"/>
          <p:cNvSpPr txBox="1"/>
          <p:nvPr/>
        </p:nvSpPr>
        <p:spPr>
          <a:xfrm>
            <a:off x="2555875" y="1557338"/>
            <a:ext cx="3600450" cy="366712"/>
          </a:xfrm>
          <a:prstGeom prst="rect">
            <a:avLst/>
          </a:prstGeom>
          <a:noFill/>
          <a:ln w="9525">
            <a:noFill/>
          </a:ln>
        </p:spPr>
        <p:txBody>
          <a:bodyPr>
            <a:spAutoFit/>
          </a:bodyPr>
          <a:p>
            <a:r>
              <a:rPr lang="zh-CN" altLang="en-US" dirty="0">
                <a:solidFill>
                  <a:schemeClr val="tx1"/>
                </a:solidFill>
                <a:latin typeface="微软雅黑" panose="020B0503020204020204" charset="-122"/>
                <a:ea typeface="微软雅黑" panose="020B0503020204020204" charset="-122"/>
              </a:rPr>
              <a:t>探索新知(约２５’)</a:t>
            </a:r>
            <a:endParaRPr lang="zh-CN" altLang="en-US" dirty="0">
              <a:solidFill>
                <a:schemeClr val="tx1"/>
              </a:solidFill>
              <a:latin typeface="微软雅黑" panose="020B0503020204020204" charset="-122"/>
              <a:ea typeface="微软雅黑" panose="020B0503020204020204" charset="-122"/>
            </a:endParaRPr>
          </a:p>
        </p:txBody>
      </p:sp>
      <p:sp>
        <p:nvSpPr>
          <p:cNvPr id="22543" name="文本框 22542"/>
          <p:cNvSpPr txBox="1"/>
          <p:nvPr/>
        </p:nvSpPr>
        <p:spPr>
          <a:xfrm>
            <a:off x="468313" y="1989138"/>
            <a:ext cx="1944687" cy="457200"/>
          </a:xfrm>
          <a:prstGeom prst="rect">
            <a:avLst/>
          </a:prstGeom>
          <a:noFill/>
          <a:ln w="9525">
            <a:noFill/>
          </a:ln>
        </p:spPr>
        <p:txBody>
          <a:bodyPr>
            <a:spAutoFit/>
          </a:bodyPr>
          <a:p>
            <a:pPr algn="ctr" eaLnBrk="0" hangingPunct="0">
              <a:spcBef>
                <a:spcPct val="50000"/>
              </a:spcBef>
            </a:pPr>
            <a:r>
              <a:rPr lang="zh-CN" altLang="en-US" sz="2400" dirty="0">
                <a:solidFill>
                  <a:schemeClr val="tx1"/>
                </a:solidFill>
                <a:latin typeface="Arial" panose="020B0604020202020204" pitchFamily="34" charset="0"/>
              </a:rPr>
              <a:t>1、练声</a:t>
            </a:r>
            <a:endParaRPr lang="zh-CN" altLang="en-US" sz="2400" dirty="0">
              <a:solidFill>
                <a:schemeClr val="tx1"/>
              </a:solidFill>
              <a:latin typeface="Arial" panose="020B0604020202020204" pitchFamily="34" charset="0"/>
            </a:endParaRPr>
          </a:p>
        </p:txBody>
      </p:sp>
      <p:sp>
        <p:nvSpPr>
          <p:cNvPr id="22544" name="文本框 22543"/>
          <p:cNvSpPr txBox="1"/>
          <p:nvPr/>
        </p:nvSpPr>
        <p:spPr>
          <a:xfrm>
            <a:off x="1763713" y="4149725"/>
            <a:ext cx="4968875" cy="339725"/>
          </a:xfrm>
          <a:prstGeom prst="rect">
            <a:avLst/>
          </a:prstGeom>
          <a:noFill/>
          <a:ln w="9525">
            <a:noFill/>
          </a:ln>
        </p:spPr>
        <p:txBody>
          <a:bodyPr>
            <a:spAutoFit/>
          </a:bodyPr>
          <a:p>
            <a:pPr marL="342900" indent="-342900">
              <a:lnSpc>
                <a:spcPct val="90000"/>
              </a:lnSpc>
              <a:spcBef>
                <a:spcPct val="50000"/>
              </a:spcBef>
            </a:pPr>
            <a:endParaRPr>
              <a:latin typeface="Arial" panose="020B0604020202020204" pitchFamily="34" charset="0"/>
            </a:endParaRPr>
          </a:p>
        </p:txBody>
      </p:sp>
      <p:grpSp>
        <p:nvGrpSpPr>
          <p:cNvPr id="22545" name="组合 22544"/>
          <p:cNvGrpSpPr/>
          <p:nvPr/>
        </p:nvGrpSpPr>
        <p:grpSpPr>
          <a:xfrm>
            <a:off x="1260475" y="4797425"/>
            <a:ext cx="7199313" cy="1727200"/>
            <a:chOff x="0" y="0"/>
            <a:chExt cx="10321" cy="1813"/>
          </a:xfrm>
        </p:grpSpPr>
        <p:sp>
          <p:nvSpPr>
            <p:cNvPr id="22546" name="文本框 22545"/>
            <p:cNvSpPr txBox="1"/>
            <p:nvPr/>
          </p:nvSpPr>
          <p:spPr>
            <a:xfrm>
              <a:off x="114" y="113"/>
              <a:ext cx="10207" cy="1467"/>
            </a:xfrm>
            <a:prstGeom prst="rect">
              <a:avLst/>
            </a:prstGeom>
            <a:noFill/>
            <a:ln w="9525">
              <a:noFill/>
            </a:ln>
          </p:spPr>
          <p:txBody>
            <a:bodyPr>
              <a:spAutoFit/>
            </a:bodyPr>
            <a:p>
              <a:br>
                <a:rPr lang="zh-CN" altLang="en-US" dirty="0">
                  <a:solidFill>
                    <a:schemeClr val="tx1"/>
                  </a:solidFill>
                  <a:latin typeface="Arial" panose="020B0604020202020204" pitchFamily="34" charset="0"/>
                  <a:ea typeface="黑体" panose="02010609060101010101" pitchFamily="1" charset="-122"/>
                </a:rPr>
              </a:br>
              <a:r>
                <a:rPr lang="zh-CN" altLang="en-US" dirty="0">
                  <a:solidFill>
                    <a:schemeClr val="tx1"/>
                  </a:solidFill>
                  <a:latin typeface="Arial" panose="020B0604020202020204" pitchFamily="34" charset="0"/>
                  <a:ea typeface="黑体" panose="02010609060101010101" pitchFamily="1" charset="-122"/>
                </a:rPr>
                <a:t> </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呼吸训练练习歌唱的气息，哼鸣训练练习歌唱的高位置和共鸣，练声曲训练将前面两方面综合起来训练，并训练歌唱的咬字吐字。</a:t>
              </a:r>
              <a:endParaRPr lang="zh-CN" altLang="en-US" dirty="0">
                <a:solidFill>
                  <a:schemeClr val="tx1"/>
                </a:solidFill>
                <a:latin typeface="Arial" panose="020B0604020202020204" pitchFamily="34" charset="0"/>
                <a:ea typeface="黑体" panose="02010609060101010101" pitchFamily="1" charset="-122"/>
              </a:endParaRPr>
            </a:p>
          </p:txBody>
        </p:sp>
        <p:sp>
          <p:nvSpPr>
            <p:cNvPr id="22547" name="圆角矩形 22546"/>
            <p:cNvSpPr/>
            <p:nvPr/>
          </p:nvSpPr>
          <p:spPr>
            <a:xfrm>
              <a:off x="0" y="340"/>
              <a:ext cx="10321" cy="1473"/>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2548" name="圆角矩形 22547"/>
            <p:cNvSpPr/>
            <p:nvPr/>
          </p:nvSpPr>
          <p:spPr>
            <a:xfrm>
              <a:off x="2835" y="0"/>
              <a:ext cx="4080" cy="605"/>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sp>
        <p:nvSpPr>
          <p:cNvPr id="22549" name="文本框 22548"/>
          <p:cNvSpPr txBox="1"/>
          <p:nvPr/>
        </p:nvSpPr>
        <p:spPr>
          <a:xfrm>
            <a:off x="1403350" y="2636838"/>
            <a:ext cx="6985000" cy="2030412"/>
          </a:xfrm>
          <a:prstGeom prst="rect">
            <a:avLst/>
          </a:prstGeom>
          <a:noFill/>
          <a:ln w="3175" cap="flat" cmpd="sng">
            <a:solidFill>
              <a:srgbClr val="000000"/>
            </a:solidFill>
            <a:prstDash val="solid"/>
            <a:miter/>
            <a:headEnd type="none" w="med" len="med"/>
            <a:tailEnd type="none" w="med" len="med"/>
          </a:ln>
        </p:spPr>
        <p:txBody>
          <a:bodyPr>
            <a:spAutoFit/>
          </a:bodyPr>
          <a:p>
            <a:pPr marL="342900" indent="-342900">
              <a:lnSpc>
                <a:spcPct val="90000"/>
              </a:lnSpc>
              <a:spcBef>
                <a:spcPct val="20000"/>
              </a:spcBef>
            </a:pPr>
            <a:r>
              <a:rPr lang="zh-CN" altLang="en-US" sz="2400" b="0" dirty="0">
                <a:solidFill>
                  <a:schemeClr val="tx1"/>
                </a:solidFill>
                <a:latin typeface="Arial" panose="020B0604020202020204" pitchFamily="34" charset="0"/>
              </a:rPr>
              <a:t>★呼吸训练：急吸缓呼（在教师的口令下，统一做）</a:t>
            </a:r>
            <a:endParaRPr lang="zh-CN" altLang="en-US" sz="2400" b="0" dirty="0">
              <a:solidFill>
                <a:schemeClr val="tx1"/>
              </a:solidFill>
              <a:latin typeface="Arial" panose="020B0604020202020204" pitchFamily="34" charset="0"/>
            </a:endParaRPr>
          </a:p>
          <a:p>
            <a:pPr marL="342900" indent="-342900">
              <a:lnSpc>
                <a:spcPct val="90000"/>
              </a:lnSpc>
              <a:spcBef>
                <a:spcPct val="20000"/>
              </a:spcBef>
            </a:pPr>
            <a:endParaRPr lang="zh-CN" altLang="en-US" sz="2400" dirty="0">
              <a:solidFill>
                <a:schemeClr val="tx1"/>
              </a:solidFill>
              <a:latin typeface="Arial" panose="020B0604020202020204" pitchFamily="34" charset="0"/>
            </a:endParaRPr>
          </a:p>
          <a:p>
            <a:pPr marL="342900" indent="-342900">
              <a:lnSpc>
                <a:spcPct val="90000"/>
              </a:lnSpc>
              <a:spcBef>
                <a:spcPct val="20000"/>
              </a:spcBef>
            </a:pPr>
            <a:r>
              <a:rPr lang="zh-CN" altLang="en-US" sz="2400" dirty="0">
                <a:solidFill>
                  <a:schemeClr val="tx1"/>
                </a:solidFill>
                <a:latin typeface="Arial" panose="020B0604020202020204" pitchFamily="34" charset="0"/>
              </a:rPr>
              <a:t>★哼鸣训练：         </a:t>
            </a:r>
            <a:endParaRPr lang="zh-CN" altLang="en-US" sz="2400" dirty="0">
              <a:solidFill>
                <a:schemeClr val="tx1"/>
              </a:solidFill>
              <a:latin typeface="Arial" panose="020B0604020202020204" pitchFamily="34" charset="0"/>
            </a:endParaRPr>
          </a:p>
          <a:p>
            <a:pPr marL="342900" indent="-342900">
              <a:lnSpc>
                <a:spcPct val="90000"/>
              </a:lnSpc>
              <a:spcBef>
                <a:spcPct val="20000"/>
              </a:spcBef>
            </a:pPr>
            <a:endParaRPr lang="zh-CN" altLang="en-US" sz="2400" dirty="0">
              <a:solidFill>
                <a:schemeClr val="tx1"/>
              </a:solidFill>
              <a:latin typeface="Arial" panose="020B0604020202020204" pitchFamily="34" charset="0"/>
            </a:endParaRPr>
          </a:p>
          <a:p>
            <a:pPr marL="342900" indent="-342900">
              <a:lnSpc>
                <a:spcPct val="90000"/>
              </a:lnSpc>
              <a:spcBef>
                <a:spcPct val="20000"/>
              </a:spcBef>
            </a:pPr>
            <a:r>
              <a:rPr lang="zh-CN" altLang="en-US" sz="2400" dirty="0">
                <a:solidFill>
                  <a:schemeClr val="tx1"/>
                </a:solidFill>
                <a:latin typeface="Arial" panose="020B0604020202020204" pitchFamily="34" charset="0"/>
              </a:rPr>
              <a:t>★练声曲：</a:t>
            </a:r>
            <a:endParaRPr lang="zh-CN" altLang="en-US" sz="2400" dirty="0">
              <a:latin typeface="Arial" panose="020B0604020202020204" pitchFamily="34" charset="0"/>
            </a:endParaRPr>
          </a:p>
        </p:txBody>
      </p:sp>
      <p:pic>
        <p:nvPicPr>
          <p:cNvPr id="22550" name="图片 22549" descr="哼鸣"/>
          <p:cNvPicPr>
            <a:picLocks noChangeAspect="1"/>
          </p:cNvPicPr>
          <p:nvPr/>
        </p:nvPicPr>
        <p:blipFill>
          <a:blip r:embed="rId4"/>
          <a:stretch>
            <a:fillRect/>
          </a:stretch>
        </p:blipFill>
        <p:spPr>
          <a:xfrm>
            <a:off x="3132138" y="3213100"/>
            <a:ext cx="3600450" cy="719138"/>
          </a:xfrm>
          <a:prstGeom prst="rect">
            <a:avLst/>
          </a:prstGeom>
          <a:noFill/>
          <a:ln w="9525">
            <a:noFill/>
          </a:ln>
        </p:spPr>
      </p:pic>
      <p:pic>
        <p:nvPicPr>
          <p:cNvPr id="22551" name="内容占位符 22550" descr="练声曲"/>
          <p:cNvPicPr>
            <a:picLocks noChangeAspect="1"/>
          </p:cNvPicPr>
          <p:nvPr>
            <p:ph sz="half" idx="2"/>
          </p:nvPr>
        </p:nvPicPr>
        <p:blipFill>
          <a:blip r:embed="rId5"/>
          <a:stretch>
            <a:fillRect/>
          </a:stretch>
        </p:blipFill>
        <p:spPr>
          <a:xfrm>
            <a:off x="3349625" y="4006850"/>
            <a:ext cx="3600450" cy="649288"/>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2534"/>
                                        </p:tgtEl>
                                        <p:attrNameLst>
                                          <p:attrName>style.visibility</p:attrName>
                                        </p:attrNameLst>
                                      </p:cBhvr>
                                      <p:to>
                                        <p:strVal val="visible"/>
                                      </p:to>
                                    </p:set>
                                  </p:childTnLst>
                                </p:cTn>
                              </p:par>
                              <p:par>
                                <p:cTn id="7" presetID="26" presetClass="emph" presetSubtype="0" fill="hold" nodeType="withEffect">
                                  <p:stCondLst>
                                    <p:cond delay="0"/>
                                  </p:stCondLst>
                                  <p:childTnLst>
                                    <p:animEffect transition="out" filter="fade">
                                      <p:cBhvr>
                                        <p:cTn id="8" dur="500" tmFilter="0, 0; .2, .5; .8, .5; 1, 0"/>
                                        <p:tgtEl>
                                          <p:spTgt spid="22534"/>
                                        </p:tgtEl>
                                      </p:cBhvr>
                                    </p:animEffect>
                                    <p:animScale>
                                      <p:cBhvr>
                                        <p:cTn id="9" dur="250" autoRev="1" fill="hold"/>
                                        <p:tgtEl>
                                          <p:spTgt spid="22534"/>
                                        </p:tgtEl>
                                      </p:cBhvr>
                                      <p:by x="105000" y="105000"/>
                                    </p:animScale>
                                  </p:childTnLst>
                                </p:cTn>
                              </p:par>
                            </p:childTnLst>
                          </p:cTn>
                        </p:par>
                        <p:par>
                          <p:cTn id="10" fill="hold">
                            <p:stCondLst>
                              <p:cond delay="0"/>
                            </p:stCondLst>
                            <p:childTnLst>
                              <p:par>
                                <p:cTn id="11" presetID="12" presetClass="entr" presetSubtype="1" fill="hold" grpId="0" nodeType="afterEffect">
                                  <p:stCondLst>
                                    <p:cond delay="0"/>
                                  </p:stCondLst>
                                  <p:childTnLst>
                                    <p:set>
                                      <p:cBhvr>
                                        <p:cTn id="12" dur="1" fill="hold">
                                          <p:stCondLst>
                                            <p:cond delay="0"/>
                                          </p:stCondLst>
                                        </p:cTn>
                                        <p:tgtEl>
                                          <p:spTgt spid="22541"/>
                                        </p:tgtEl>
                                        <p:attrNameLst>
                                          <p:attrName>style.visibility</p:attrName>
                                        </p:attrNameLst>
                                      </p:cBhvr>
                                      <p:to>
                                        <p:strVal val="visible"/>
                                      </p:to>
                                    </p:set>
                                    <p:animEffect transition="in" filter="slide(fromTop)">
                                      <p:cBhvr>
                                        <p:cTn id="13" dur="500"/>
                                        <p:tgtEl>
                                          <p:spTgt spid="22541"/>
                                        </p:tgtEl>
                                      </p:cBhvr>
                                    </p:animEffect>
                                  </p:childTnLst>
                                </p:cTn>
                              </p:par>
                            </p:childTnLst>
                          </p:cTn>
                        </p:par>
                        <p:par>
                          <p:cTn id="14" fill="hold">
                            <p:stCondLst>
                              <p:cond delay="500"/>
                            </p:stCondLst>
                            <p:childTnLst>
                              <p:par>
                                <p:cTn id="15" presetID="12" presetClass="entr" presetSubtype="8" fill="hold" nodeType="afterEffect">
                                  <p:stCondLst>
                                    <p:cond delay="0"/>
                                  </p:stCondLst>
                                  <p:childTnLst>
                                    <p:set>
                                      <p:cBhvr>
                                        <p:cTn id="16" dur="1" fill="hold">
                                          <p:stCondLst>
                                            <p:cond delay="0"/>
                                          </p:stCondLst>
                                        </p:cTn>
                                        <p:tgtEl>
                                          <p:spTgt spid="22542"/>
                                        </p:tgtEl>
                                        <p:attrNameLst>
                                          <p:attrName>style.visibility</p:attrName>
                                        </p:attrNameLst>
                                      </p:cBhvr>
                                      <p:to>
                                        <p:strVal val="visible"/>
                                      </p:to>
                                    </p:set>
                                    <p:animEffect transition="in" filter="slide(fromLeft)">
                                      <p:cBhvr>
                                        <p:cTn id="17" dur="500"/>
                                        <p:tgtEl>
                                          <p:spTgt spid="225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43"/>
                                        </p:tgtEl>
                                        <p:attrNameLst>
                                          <p:attrName>style.visibility</p:attrName>
                                        </p:attrNameLst>
                                      </p:cBhvr>
                                      <p:to>
                                        <p:strVal val="visible"/>
                                      </p:to>
                                    </p:set>
                                    <p:animEffect transition="in" filter="blinds(horizontal)">
                                      <p:cBhvr>
                                        <p:cTn id="22" dur="500"/>
                                        <p:tgtEl>
                                          <p:spTgt spid="2254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2550"/>
                                        </p:tgtEl>
                                        <p:attrNameLst>
                                          <p:attrName>style.visibility</p:attrName>
                                        </p:attrNameLst>
                                      </p:cBhvr>
                                      <p:to>
                                        <p:strVal val="visible"/>
                                      </p:to>
                                    </p:set>
                                    <p:animEffect transition="in" filter="slide(fromBottom)">
                                      <p:cBhvr>
                                        <p:cTn id="27" dur="500"/>
                                        <p:tgtEl>
                                          <p:spTgt spid="22550"/>
                                        </p:tgtEl>
                                      </p:cBhvr>
                                    </p:animEffect>
                                  </p:childTnLst>
                                </p:cTn>
                              </p:par>
                              <p:par>
                                <p:cTn id="28" presetID="12" presetClass="entr" presetSubtype="4" fill="hold" nodeType="withEffect">
                                  <p:stCondLst>
                                    <p:cond delay="0"/>
                                  </p:stCondLst>
                                  <p:childTnLst>
                                    <p:set>
                                      <p:cBhvr>
                                        <p:cTn id="29" dur="1" fill="hold">
                                          <p:stCondLst>
                                            <p:cond delay="0"/>
                                          </p:stCondLst>
                                        </p:cTn>
                                        <p:tgtEl>
                                          <p:spTgt spid="22551"/>
                                        </p:tgtEl>
                                        <p:attrNameLst>
                                          <p:attrName>style.visibility</p:attrName>
                                        </p:attrNameLst>
                                      </p:cBhvr>
                                      <p:to>
                                        <p:strVal val="visible"/>
                                      </p:to>
                                    </p:set>
                                    <p:animEffect transition="in" filter="slide(fromBottom)">
                                      <p:cBhvr>
                                        <p:cTn id="30" dur="500"/>
                                        <p:tgtEl>
                                          <p:spTgt spid="22551"/>
                                        </p:tgtEl>
                                      </p:cBhvr>
                                    </p:animEffect>
                                  </p:childTnLst>
                                </p:cTn>
                              </p:par>
                              <p:par>
                                <p:cTn id="31" presetID="12" presetClass="entr" presetSubtype="4" fill="hold" grpId="2" nodeType="withEffect">
                                  <p:stCondLst>
                                    <p:cond delay="0"/>
                                  </p:stCondLst>
                                  <p:childTnLst>
                                    <p:set>
                                      <p:cBhvr>
                                        <p:cTn id="32" dur="1" fill="hold">
                                          <p:stCondLst>
                                            <p:cond delay="0"/>
                                          </p:stCondLst>
                                        </p:cTn>
                                        <p:tgtEl>
                                          <p:spTgt spid="22549"/>
                                        </p:tgtEl>
                                        <p:attrNameLst>
                                          <p:attrName>style.visibility</p:attrName>
                                        </p:attrNameLst>
                                      </p:cBhvr>
                                      <p:to>
                                        <p:strVal val="visible"/>
                                      </p:to>
                                    </p:set>
                                    <p:animEffect transition="in" filter="slide(fromBottom)">
                                      <p:cBhvr>
                                        <p:cTn id="33" dur="500"/>
                                        <p:tgtEl>
                                          <p:spTgt spid="2254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22545"/>
                                        </p:tgtEl>
                                        <p:attrNameLst>
                                          <p:attrName>style.visibility</p:attrName>
                                        </p:attrNameLst>
                                      </p:cBhvr>
                                      <p:to>
                                        <p:strVal val="visible"/>
                                      </p:to>
                                    </p:set>
                                    <p:animEffect transition="in" filter="slide(fromBottom)">
                                      <p:cBhvr>
                                        <p:cTn id="38" dur="500"/>
                                        <p:tgtEl>
                                          <p:spTgt spid="22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1" grpId="0" animBg="1"/>
      <p:bldP spid="22543" grpId="0"/>
      <p:bldP spid="22549" grpId="1" bldLvl="0"/>
      <p:bldP spid="22549" grpId="2"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右箭头 17"/>
          <p:cNvSpPr/>
          <p:nvPr/>
        </p:nvSpPr>
        <p:spPr>
          <a:xfrm>
            <a:off x="363537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3555" name="右箭头 18"/>
          <p:cNvSpPr/>
          <p:nvPr/>
        </p:nvSpPr>
        <p:spPr>
          <a:xfrm>
            <a:off x="529272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3556" name="右箭头 19"/>
          <p:cNvSpPr/>
          <p:nvPr/>
        </p:nvSpPr>
        <p:spPr>
          <a:xfrm>
            <a:off x="6877050"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grpSp>
        <p:nvGrpSpPr>
          <p:cNvPr id="23557" name="组合 23556"/>
          <p:cNvGrpSpPr/>
          <p:nvPr/>
        </p:nvGrpSpPr>
        <p:grpSpPr>
          <a:xfrm>
            <a:off x="2051050" y="836613"/>
            <a:ext cx="1584325" cy="647700"/>
            <a:chOff x="0" y="0"/>
            <a:chExt cx="1643559" cy="578733"/>
          </a:xfrm>
        </p:grpSpPr>
        <p:grpSp>
          <p:nvGrpSpPr>
            <p:cNvPr id="23558" name="组合 23557"/>
            <p:cNvGrpSpPr/>
            <p:nvPr/>
          </p:nvGrpSpPr>
          <p:grpSpPr>
            <a:xfrm>
              <a:off x="48749" y="0"/>
              <a:ext cx="1573916" cy="578733"/>
              <a:chOff x="0" y="0"/>
              <a:chExt cx="1377696" cy="579120"/>
            </a:xfrm>
          </p:grpSpPr>
          <p:pic>
            <p:nvPicPr>
              <p:cNvPr id="23559" name="AutoShape 3"/>
              <p:cNvPicPr/>
              <p:nvPr/>
            </p:nvPicPr>
            <p:blipFill>
              <a:blip r:embed="rId1"/>
              <a:stretch>
                <a:fillRect/>
              </a:stretch>
            </p:blipFill>
            <p:spPr>
              <a:xfrm>
                <a:off x="0" y="0"/>
                <a:ext cx="1377696" cy="579120"/>
              </a:xfrm>
              <a:prstGeom prst="rect">
                <a:avLst/>
              </a:prstGeom>
              <a:noFill/>
              <a:ln w="9525">
                <a:noFill/>
              </a:ln>
            </p:spPr>
          </p:pic>
          <p:sp>
            <p:nvSpPr>
              <p:cNvPr id="23560" name="文本框 23559"/>
              <p:cNvSpPr txBox="1"/>
              <p:nvPr/>
            </p:nvSpPr>
            <p:spPr>
              <a:xfrm>
                <a:off x="71883" y="47657"/>
                <a:ext cx="1242185"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3561" name="组合 23560"/>
            <p:cNvGrpSpPr/>
            <p:nvPr/>
          </p:nvGrpSpPr>
          <p:grpSpPr>
            <a:xfrm>
              <a:off x="0" y="0"/>
              <a:ext cx="1643559" cy="536089"/>
              <a:chOff x="0" y="0"/>
              <a:chExt cx="1438656" cy="536448"/>
            </a:xfrm>
          </p:grpSpPr>
          <p:pic>
            <p:nvPicPr>
              <p:cNvPr id="23562" name="TextBox 15"/>
              <p:cNvPicPr/>
              <p:nvPr/>
            </p:nvPicPr>
            <p:blipFill>
              <a:blip r:embed="rId2"/>
              <a:stretch>
                <a:fillRect/>
              </a:stretch>
            </p:blipFill>
            <p:spPr>
              <a:xfrm>
                <a:off x="0" y="0"/>
                <a:ext cx="1438656" cy="536448"/>
              </a:xfrm>
              <a:prstGeom prst="rect">
                <a:avLst/>
              </a:prstGeom>
              <a:noFill/>
              <a:ln w="9525">
                <a:noFill/>
              </a:ln>
            </p:spPr>
          </p:pic>
          <p:sp>
            <p:nvSpPr>
              <p:cNvPr id="23563" name="文本框 23562"/>
              <p:cNvSpPr txBox="1"/>
              <p:nvPr/>
            </p:nvSpPr>
            <p:spPr>
              <a:xfrm>
                <a:off x="113882" y="65282"/>
                <a:ext cx="1225308" cy="354794"/>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教授新知</a:t>
                </a:r>
                <a:endParaRPr lang="zh-CN" altLang="en-US" sz="2000">
                  <a:latin typeface="微软雅黑" panose="020B0503020204020204" charset="-122"/>
                  <a:ea typeface="微软雅黑" panose="020B0503020204020204" charset="-122"/>
                </a:endParaRPr>
              </a:p>
            </p:txBody>
          </p:sp>
        </p:grpSp>
      </p:grpSp>
      <p:sp>
        <p:nvSpPr>
          <p:cNvPr id="23564" name="右箭头 18"/>
          <p:cNvSpPr/>
          <p:nvPr/>
        </p:nvSpPr>
        <p:spPr>
          <a:xfrm>
            <a:off x="19081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3565" name="折角形 23564"/>
          <p:cNvSpPr/>
          <p:nvPr/>
        </p:nvSpPr>
        <p:spPr>
          <a:xfrm>
            <a:off x="1116013" y="2062163"/>
            <a:ext cx="7127875" cy="2951162"/>
          </a:xfrm>
          <a:prstGeom prst="foldedCorner">
            <a:avLst>
              <a:gd name="adj" fmla="val 2079"/>
            </a:avLst>
          </a:prstGeom>
          <a:solidFill>
            <a:schemeClr val="accent1">
              <a:alpha val="25000"/>
            </a:schemeClr>
          </a:solidFill>
          <a:ln w="9525" cap="flat" cmpd="sng">
            <a:solidFill>
              <a:schemeClr val="tx1"/>
            </a:solidFill>
            <a:prstDash val="dash"/>
            <a:headEnd type="none" w="med" len="med"/>
            <a:tailEnd type="none" w="med" len="med"/>
          </a:ln>
        </p:spPr>
        <p:txBody>
          <a:bodyPr wrap="none" anchor="ctr"/>
          <a:p>
            <a:pPr algn="ctr"/>
            <a:endParaRPr sz="1600" b="0">
              <a:solidFill>
                <a:schemeClr val="tx1"/>
              </a:solidFill>
              <a:latin typeface="楷体_GB2312" pitchFamily="1" charset="-122"/>
              <a:ea typeface="楷体_GB2312" pitchFamily="1" charset="-122"/>
            </a:endParaRPr>
          </a:p>
        </p:txBody>
      </p:sp>
      <p:sp>
        <p:nvSpPr>
          <p:cNvPr id="23566" name="文本框 23565"/>
          <p:cNvSpPr txBox="1"/>
          <p:nvPr/>
        </p:nvSpPr>
        <p:spPr>
          <a:xfrm>
            <a:off x="1042988" y="1557338"/>
            <a:ext cx="5256212" cy="474662"/>
          </a:xfrm>
          <a:prstGeom prst="rect">
            <a:avLst/>
          </a:prstGeom>
          <a:noFill/>
          <a:ln w="9525">
            <a:noFill/>
          </a:ln>
        </p:spPr>
        <p:txBody>
          <a:bodyPr>
            <a:spAutoFit/>
          </a:bodyPr>
          <a:p>
            <a:pPr marL="342900" indent="-342900">
              <a:lnSpc>
                <a:spcPct val="90000"/>
              </a:lnSpc>
              <a:spcBef>
                <a:spcPct val="50000"/>
              </a:spcBef>
            </a:pPr>
            <a:r>
              <a:rPr lang="zh-CN" altLang="en-US" sz="2800" dirty="0">
                <a:solidFill>
                  <a:schemeClr val="tx1"/>
                </a:solidFill>
                <a:latin typeface="Arial" panose="020B0604020202020204" pitchFamily="34" charset="0"/>
              </a:rPr>
              <a:t>2、倾听范唱，分析作品</a:t>
            </a:r>
            <a:endParaRPr lang="zh-CN" altLang="en-US" sz="2800" dirty="0">
              <a:solidFill>
                <a:schemeClr val="tx1"/>
              </a:solidFill>
              <a:latin typeface="Arial" panose="020B0604020202020204" pitchFamily="34" charset="0"/>
            </a:endParaRPr>
          </a:p>
        </p:txBody>
      </p:sp>
      <p:sp>
        <p:nvSpPr>
          <p:cNvPr id="23567" name="文本框 23566"/>
          <p:cNvSpPr txBox="1"/>
          <p:nvPr/>
        </p:nvSpPr>
        <p:spPr>
          <a:xfrm>
            <a:off x="1331913" y="2276475"/>
            <a:ext cx="5975350" cy="2259013"/>
          </a:xfrm>
          <a:prstGeom prst="rect">
            <a:avLst/>
          </a:prstGeom>
          <a:noFill/>
          <a:ln w="9525">
            <a:noFill/>
          </a:ln>
        </p:spPr>
        <p:txBody>
          <a:bodyPr>
            <a:spAutoFit/>
          </a:bodyPr>
          <a:p>
            <a:pPr marL="342900" indent="-342900">
              <a:lnSpc>
                <a:spcPct val="90000"/>
              </a:lnSpc>
              <a:spcBef>
                <a:spcPct val="50000"/>
              </a:spcBef>
            </a:pPr>
            <a:r>
              <a:rPr lang="zh-CN" altLang="en-US" sz="2000" dirty="0">
                <a:solidFill>
                  <a:schemeClr val="tx1"/>
                </a:solidFill>
                <a:latin typeface="Arial" panose="020B0604020202020204" pitchFamily="34" charset="0"/>
              </a:rPr>
              <a:t>★ 歌曲采用大调式与周期性的变化的节拍，单二部曲式</a:t>
            </a:r>
            <a:endParaRPr lang="zh-CN" altLang="en-US" sz="2000" dirty="0">
              <a:solidFill>
                <a:schemeClr val="tx1"/>
              </a:solidFill>
              <a:latin typeface="Arial" panose="020B0604020202020204" pitchFamily="34" charset="0"/>
            </a:endParaRPr>
          </a:p>
          <a:p>
            <a:pPr marL="342900" indent="-342900">
              <a:lnSpc>
                <a:spcPct val="90000"/>
              </a:lnSpc>
              <a:spcBef>
                <a:spcPct val="50000"/>
              </a:spcBef>
            </a:pPr>
            <a:r>
              <a:rPr lang="zh-CN" altLang="en-US" sz="2000" dirty="0">
                <a:solidFill>
                  <a:schemeClr val="tx1"/>
                </a:solidFill>
                <a:latin typeface="Arial" panose="020B0604020202020204" pitchFamily="34" charset="0"/>
              </a:rPr>
              <a:t>★ 第一部分：曲调平稳，着重表现对往事的回忆。           </a:t>
            </a:r>
            <a:endParaRPr lang="zh-CN" altLang="en-US" sz="2000" dirty="0">
              <a:solidFill>
                <a:schemeClr val="tx1"/>
              </a:solidFill>
              <a:latin typeface="Arial" panose="020B0604020202020204" pitchFamily="34" charset="0"/>
            </a:endParaRPr>
          </a:p>
          <a:p>
            <a:pPr marL="342900" indent="-342900">
              <a:lnSpc>
                <a:spcPct val="90000"/>
              </a:lnSpc>
              <a:spcBef>
                <a:spcPct val="50000"/>
              </a:spcBef>
            </a:pPr>
            <a:r>
              <a:rPr lang="zh-CN" altLang="en-US" dirty="0">
                <a:solidFill>
                  <a:schemeClr val="tx1"/>
                </a:solidFill>
                <a:latin typeface="Arial" panose="020B0604020202020204" pitchFamily="34" charset="0"/>
              </a:rPr>
              <a:t>★</a:t>
            </a:r>
            <a:r>
              <a:rPr lang="zh-CN" altLang="en-US" sz="2000" dirty="0">
                <a:solidFill>
                  <a:schemeClr val="tx1"/>
                </a:solidFill>
                <a:latin typeface="Arial" panose="020B0604020202020204" pitchFamily="34" charset="0"/>
              </a:rPr>
              <a:t>  第二部分：</a:t>
            </a:r>
            <a:r>
              <a:rPr lang="zh-CN" altLang="en-US" dirty="0">
                <a:solidFill>
                  <a:schemeClr val="tx1"/>
                </a:solidFill>
                <a:latin typeface="Arial" panose="020B0604020202020204" pitchFamily="34" charset="0"/>
              </a:rPr>
              <a:t>情绪较为激动抒发了对故土和亲人的思念。</a:t>
            </a:r>
            <a:endParaRPr lang="zh-CN" altLang="en-US" dirty="0">
              <a:solidFill>
                <a:schemeClr val="tx1"/>
              </a:solidFill>
              <a:latin typeface="Arial" panose="020B0604020202020204" pitchFamily="34" charset="0"/>
            </a:endParaRPr>
          </a:p>
          <a:p>
            <a:pPr marL="342900" indent="-342900">
              <a:lnSpc>
                <a:spcPct val="90000"/>
              </a:lnSpc>
              <a:spcBef>
                <a:spcPct val="50000"/>
              </a:spcBef>
            </a:pPr>
            <a:r>
              <a:rPr lang="zh-CN" altLang="en-US" dirty="0">
                <a:solidFill>
                  <a:schemeClr val="tx1"/>
                </a:solidFill>
                <a:latin typeface="Arial" panose="020B0604020202020204" pitchFamily="34" charset="0"/>
              </a:rPr>
              <a:t>★  结        束：以哼鸣重复末乐句的后半句，仿佛还沉浸</a:t>
            </a:r>
            <a:endParaRPr lang="zh-CN" altLang="en-US" dirty="0">
              <a:solidFill>
                <a:schemeClr val="tx1"/>
              </a:solidFill>
              <a:latin typeface="Arial" panose="020B0604020202020204" pitchFamily="34" charset="0"/>
            </a:endParaRPr>
          </a:p>
          <a:p>
            <a:pPr marL="342900" indent="-342900">
              <a:lnSpc>
                <a:spcPct val="90000"/>
              </a:lnSpc>
              <a:spcBef>
                <a:spcPct val="50000"/>
              </a:spcBef>
            </a:pPr>
            <a:r>
              <a:rPr lang="zh-CN" altLang="en-US" dirty="0">
                <a:solidFill>
                  <a:schemeClr val="tx1"/>
                </a:solidFill>
                <a:latin typeface="Arial" panose="020B0604020202020204" pitchFamily="34" charset="0"/>
              </a:rPr>
              <a:t>                        在无穷的思念之中。</a:t>
            </a:r>
            <a:endParaRPr lang="zh-CN" altLang="en-US" dirty="0">
              <a:solidFill>
                <a:schemeClr val="tx1"/>
              </a:solidFill>
              <a:latin typeface="Arial" panose="020B0604020202020204" pitchFamily="34" charset="0"/>
            </a:endParaRPr>
          </a:p>
        </p:txBody>
      </p:sp>
      <p:grpSp>
        <p:nvGrpSpPr>
          <p:cNvPr id="23568" name="组合 23567"/>
          <p:cNvGrpSpPr/>
          <p:nvPr/>
        </p:nvGrpSpPr>
        <p:grpSpPr>
          <a:xfrm>
            <a:off x="1187450" y="5084763"/>
            <a:ext cx="6481763" cy="1152525"/>
            <a:chOff x="0" y="0"/>
            <a:chExt cx="10321" cy="1813"/>
          </a:xfrm>
        </p:grpSpPr>
        <p:sp>
          <p:nvSpPr>
            <p:cNvPr id="23569" name="文本框 23568"/>
            <p:cNvSpPr txBox="1"/>
            <p:nvPr/>
          </p:nvSpPr>
          <p:spPr>
            <a:xfrm>
              <a:off x="114" y="112"/>
              <a:ext cx="10207" cy="1441"/>
            </a:xfrm>
            <a:prstGeom prst="rect">
              <a:avLst/>
            </a:prstGeom>
            <a:noFill/>
            <a:ln w="9525">
              <a:noFill/>
            </a:ln>
          </p:spPr>
          <p:txBody>
            <a:bodyPr>
              <a:spAutoFit/>
            </a:bodyPr>
            <a:p>
              <a:br>
                <a:rPr lang="en-US" altLang="zh-CN">
                  <a:solidFill>
                    <a:schemeClr val="tx1"/>
                  </a:solidFill>
                  <a:latin typeface="Arial" panose="020B0604020202020204" pitchFamily="34" charset="0"/>
                  <a:ea typeface="黑体" panose="02010609060101010101" pitchFamily="1" charset="-122"/>
                </a:rPr>
              </a:br>
              <a:r>
                <a:rPr lang="en-US" altLang="zh-CN">
                  <a:solidFill>
                    <a:schemeClr val="tx1"/>
                  </a:solidFill>
                  <a:latin typeface="Arial" panose="020B0604020202020204" pitchFamily="34" charset="0"/>
                  <a:ea typeface="黑体" panose="02010609060101010101" pitchFamily="1" charset="-122"/>
                </a:rPr>
                <a:t>  </a:t>
              </a:r>
              <a:r>
                <a:rPr lang="zh-CN" altLang="en-US">
                  <a:solidFill>
                    <a:schemeClr val="tx1"/>
                  </a:solidFill>
                  <a:latin typeface="Arial" panose="020B0604020202020204" pitchFamily="34" charset="0"/>
                  <a:ea typeface="黑体" panose="02010609060101010101" pitchFamily="1" charset="-122"/>
                </a:rPr>
                <a:t>深入感受乐段的情景、情绪、节奏、旋律对比的变化，培养学生欣赏分析作品的能力。</a:t>
              </a:r>
              <a:endParaRPr lang="zh-CN" altLang="en-US">
                <a:solidFill>
                  <a:schemeClr val="tx1"/>
                </a:solidFill>
                <a:latin typeface="Arial" panose="020B0604020202020204" pitchFamily="34" charset="0"/>
                <a:ea typeface="黑体" panose="02010609060101010101" pitchFamily="1" charset="-122"/>
              </a:endParaRPr>
            </a:p>
          </p:txBody>
        </p:sp>
        <p:sp>
          <p:nvSpPr>
            <p:cNvPr id="23570" name="圆角矩形 23569"/>
            <p:cNvSpPr/>
            <p:nvPr/>
          </p:nvSpPr>
          <p:spPr>
            <a:xfrm>
              <a:off x="0" y="340"/>
              <a:ext cx="10321" cy="1473"/>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3571" name="圆角矩形 23570"/>
            <p:cNvSpPr/>
            <p:nvPr/>
          </p:nvSpPr>
          <p:spPr>
            <a:xfrm>
              <a:off x="2835" y="0"/>
              <a:ext cx="4080" cy="605"/>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pic>
        <p:nvPicPr>
          <p:cNvPr id="23572" name="内容占位符 23571" descr="故乡的小路"/>
          <p:cNvPicPr>
            <a:picLocks noChangeAspect="1"/>
          </p:cNvPicPr>
          <p:nvPr>
            <p:ph idx="1"/>
          </p:nvPr>
        </p:nvPicPr>
        <p:blipFill>
          <a:blip r:embed="rId3"/>
          <a:stretch>
            <a:fillRect/>
          </a:stretch>
        </p:blipFill>
        <p:spPr>
          <a:xfrm>
            <a:off x="755650" y="1989138"/>
            <a:ext cx="7848600" cy="4719637"/>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par>
                                <p:cTn id="7" presetID="26" presetClass="emph" presetSubtype="0" fill="hold" nodeType="withEffect">
                                  <p:stCondLst>
                                    <p:cond delay="0"/>
                                  </p:stCondLst>
                                  <p:childTnLst>
                                    <p:animEffect transition="out" filter="fade">
                                      <p:cBhvr>
                                        <p:cTn id="8" dur="500" tmFilter="0, 0; .2, .5; .8, .5; 1, 0"/>
                                        <p:tgtEl>
                                          <p:spTgt spid="23557"/>
                                        </p:tgtEl>
                                      </p:cBhvr>
                                    </p:animEffect>
                                    <p:animScale>
                                      <p:cBhvr>
                                        <p:cTn id="9" dur="250" autoRev="1" fill="hold"/>
                                        <p:tgtEl>
                                          <p:spTgt spid="23557"/>
                                        </p:tgtEl>
                                      </p:cBhvr>
                                      <p:by x="105000" y="105000"/>
                                    </p:animScale>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3566"/>
                                        </p:tgtEl>
                                        <p:attrNameLst>
                                          <p:attrName>style.visibility</p:attrName>
                                        </p:attrNameLst>
                                      </p:cBhvr>
                                      <p:to>
                                        <p:strVal val="visible"/>
                                      </p:to>
                                    </p:set>
                                    <p:animEffect transition="in" filter="box(in)">
                                      <p:cBhvr>
                                        <p:cTn id="14" dur="500"/>
                                        <p:tgtEl>
                                          <p:spTgt spid="23566"/>
                                        </p:tgtEl>
                                      </p:cBhvr>
                                    </p:animEffect>
                                  </p:childTnLst>
                                </p:cTn>
                              </p:par>
                              <p:par>
                                <p:cTn id="15" presetID="4" presetClass="entr" presetSubtype="16" fill="hold" nodeType="withEffect">
                                  <p:stCondLst>
                                    <p:cond delay="0"/>
                                  </p:stCondLst>
                                  <p:childTnLst>
                                    <p:set>
                                      <p:cBhvr>
                                        <p:cTn id="16" dur="1" fill="hold">
                                          <p:stCondLst>
                                            <p:cond delay="0"/>
                                          </p:stCondLst>
                                        </p:cTn>
                                        <p:tgtEl>
                                          <p:spTgt spid="23572"/>
                                        </p:tgtEl>
                                        <p:attrNameLst>
                                          <p:attrName>style.visibility</p:attrName>
                                        </p:attrNameLst>
                                      </p:cBhvr>
                                      <p:to>
                                        <p:strVal val="visible"/>
                                      </p:to>
                                    </p:set>
                                    <p:animEffect transition="in" filter="box(in)">
                                      <p:cBhvr>
                                        <p:cTn id="17" dur="500"/>
                                        <p:tgtEl>
                                          <p:spTgt spid="2357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nodeType="clickEffect">
                                  <p:stCondLst>
                                    <p:cond delay="0"/>
                                  </p:stCondLst>
                                  <p:childTnLst>
                                    <p:animEffect transition="out" filter="box(in)">
                                      <p:cBhvr>
                                        <p:cTn id="21" dur="500"/>
                                        <p:tgtEl>
                                          <p:spTgt spid="23572"/>
                                        </p:tgtEl>
                                      </p:cBhvr>
                                    </p:animEffect>
                                    <p:set>
                                      <p:cBhvr>
                                        <p:cTn id="22" dur="1" fill="hold">
                                          <p:stCondLst>
                                            <p:cond delay="499"/>
                                          </p:stCondLst>
                                        </p:cTn>
                                        <p:tgtEl>
                                          <p:spTgt spid="2357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65"/>
                                        </p:tgtEl>
                                        <p:attrNameLst>
                                          <p:attrName>style.visibility</p:attrName>
                                        </p:attrNameLst>
                                      </p:cBhvr>
                                      <p:to>
                                        <p:strVal val="visible"/>
                                      </p:to>
                                    </p:set>
                                    <p:animEffect transition="in" filter="fade">
                                      <p:cBhvr>
                                        <p:cTn id="27" dur="2000"/>
                                        <p:tgtEl>
                                          <p:spTgt spid="23565"/>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nodeType="clickEffect">
                                  <p:stCondLst>
                                    <p:cond delay="0"/>
                                  </p:stCondLst>
                                  <p:childTnLst>
                                    <p:set>
                                      <p:cBhvr>
                                        <p:cTn id="31" dur="1" fill="hold">
                                          <p:stCondLst>
                                            <p:cond delay="0"/>
                                          </p:stCondLst>
                                        </p:cTn>
                                        <p:tgtEl>
                                          <p:spTgt spid="23567">
                                            <p:txEl>
                                              <p:charRg st="0" end="26"/>
                                            </p:txEl>
                                          </p:spTgt>
                                        </p:tgtEl>
                                        <p:attrNameLst>
                                          <p:attrName>style.visibility</p:attrName>
                                        </p:attrNameLst>
                                      </p:cBhvr>
                                      <p:to>
                                        <p:strVal val="visible"/>
                                      </p:to>
                                    </p:set>
                                    <p:anim calcmode="lin" valueType="num">
                                      <p:cBhvr>
                                        <p:cTn id="32" dur="500" decel="50000" fill="hold">
                                          <p:stCondLst>
                                            <p:cond delay="0"/>
                                          </p:stCondLst>
                                        </p:cTn>
                                        <p:tgtEl>
                                          <p:spTgt spid="23567">
                                            <p:txEl>
                                              <p:charRg st="0" end="26"/>
                                            </p:txEl>
                                          </p:spTgt>
                                        </p:tgtEl>
                                        <p:attrNameLst>
                                          <p:attrName>style.rotation</p:attrName>
                                        </p:attrNameLst>
                                      </p:cBhvr>
                                      <p:tavLst>
                                        <p:tav tm="0">
                                          <p:val>
                                            <p:fltVal val="-90.000000"/>
                                          </p:val>
                                        </p:tav>
                                        <p:tav tm="100000">
                                          <p:val>
                                            <p:fltVal val="0.000000"/>
                                          </p:val>
                                        </p:tav>
                                      </p:tavLst>
                                    </p:anim>
                                    <p:anim calcmode="lin" valueType="num">
                                      <p:cBhvr>
                                        <p:cTn id="33" dur="500" decel="50000" fill="hold">
                                          <p:stCondLst>
                                            <p:cond delay="0"/>
                                          </p:stCondLst>
                                        </p:cTn>
                                        <p:tgtEl>
                                          <p:spTgt spid="23567">
                                            <p:txEl>
                                              <p:charRg st="0" end="26"/>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23567">
                                            <p:txEl>
                                              <p:charRg st="0" end="26"/>
                                            </p:txEl>
                                          </p:spTgt>
                                        </p:tgtEl>
                                        <p:attrNameLst>
                                          <p:attrName>ppt_w</p:attrName>
                                        </p:attrNameLst>
                                      </p:cBhvr>
                                      <p:tavLst>
                                        <p:tav tm="0">
                                          <p:val>
                                            <p:strVal val="#ppt_w*.05"/>
                                          </p:val>
                                        </p:tav>
                                        <p:tav tm="100000">
                                          <p:val>
                                            <p:strVal val="#ppt_w"/>
                                          </p:val>
                                        </p:tav>
                                      </p:tavLst>
                                    </p:anim>
                                    <p:anim calcmode="lin" valueType="num">
                                      <p:cBhvr>
                                        <p:cTn id="35" dur="1000" fill="hold"/>
                                        <p:tgtEl>
                                          <p:spTgt spid="23567">
                                            <p:txEl>
                                              <p:charRg st="0" end="26"/>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23567">
                                            <p:txEl>
                                              <p:charRg st="0" end="26"/>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23567">
                                            <p:txEl>
                                              <p:charRg st="0" end="26"/>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23567">
                                            <p:txEl>
                                              <p:charRg st="0" end="26"/>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23567">
                                            <p:txEl>
                                              <p:charRg st="0" end="26"/>
                                            </p:txEl>
                                          </p:spTgt>
                                        </p:tgtEl>
                                      </p:cBhvr>
                                    </p:animEffect>
                                  </p:childTnLst>
                                </p:cTn>
                              </p:par>
                              <p:par>
                                <p:cTn id="40" presetID="25" presetClass="entr" presetSubtype="0" fill="hold" nodeType="withEffect">
                                  <p:stCondLst>
                                    <p:cond delay="0"/>
                                  </p:stCondLst>
                                  <p:childTnLst>
                                    <p:set>
                                      <p:cBhvr>
                                        <p:cTn id="41" dur="1" fill="hold">
                                          <p:stCondLst>
                                            <p:cond delay="0"/>
                                          </p:stCondLst>
                                        </p:cTn>
                                        <p:tgtEl>
                                          <p:spTgt spid="23567">
                                            <p:txEl>
                                              <p:charRg st="26" end="61"/>
                                            </p:txEl>
                                          </p:spTgt>
                                        </p:tgtEl>
                                        <p:attrNameLst>
                                          <p:attrName>style.visibility</p:attrName>
                                        </p:attrNameLst>
                                      </p:cBhvr>
                                      <p:to>
                                        <p:strVal val="visible"/>
                                      </p:to>
                                    </p:set>
                                    <p:anim calcmode="lin" valueType="num">
                                      <p:cBhvr>
                                        <p:cTn id="42" dur="500" decel="50000" fill="hold">
                                          <p:stCondLst>
                                            <p:cond delay="0"/>
                                          </p:stCondLst>
                                        </p:cTn>
                                        <p:tgtEl>
                                          <p:spTgt spid="23567">
                                            <p:txEl>
                                              <p:charRg st="26" end="61"/>
                                            </p:txEl>
                                          </p:spTgt>
                                        </p:tgtEl>
                                        <p:attrNameLst>
                                          <p:attrName>style.rotation</p:attrName>
                                        </p:attrNameLst>
                                      </p:cBhvr>
                                      <p:tavLst>
                                        <p:tav tm="0">
                                          <p:val>
                                            <p:fltVal val="-90.000000"/>
                                          </p:val>
                                        </p:tav>
                                        <p:tav tm="100000">
                                          <p:val>
                                            <p:fltVal val="0.000000"/>
                                          </p:val>
                                        </p:tav>
                                      </p:tavLst>
                                    </p:anim>
                                    <p:anim calcmode="lin" valueType="num">
                                      <p:cBhvr>
                                        <p:cTn id="43" dur="500" decel="50000" fill="hold">
                                          <p:stCondLst>
                                            <p:cond delay="0"/>
                                          </p:stCondLst>
                                        </p:cTn>
                                        <p:tgtEl>
                                          <p:spTgt spid="23567">
                                            <p:txEl>
                                              <p:charRg st="26" end="61"/>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23567">
                                            <p:txEl>
                                              <p:charRg st="26" end="61"/>
                                            </p:txEl>
                                          </p:spTgt>
                                        </p:tgtEl>
                                        <p:attrNameLst>
                                          <p:attrName>ppt_w</p:attrName>
                                        </p:attrNameLst>
                                      </p:cBhvr>
                                      <p:tavLst>
                                        <p:tav tm="0">
                                          <p:val>
                                            <p:strVal val="#ppt_w*.05"/>
                                          </p:val>
                                        </p:tav>
                                        <p:tav tm="100000">
                                          <p:val>
                                            <p:strVal val="#ppt_w"/>
                                          </p:val>
                                        </p:tav>
                                      </p:tavLst>
                                    </p:anim>
                                    <p:anim calcmode="lin" valueType="num">
                                      <p:cBhvr>
                                        <p:cTn id="45" dur="1000" fill="hold"/>
                                        <p:tgtEl>
                                          <p:spTgt spid="23567">
                                            <p:txEl>
                                              <p:charRg st="26" end="61"/>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23567">
                                            <p:txEl>
                                              <p:charRg st="26" end="61"/>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23567">
                                            <p:txEl>
                                              <p:charRg st="26" end="61"/>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23567">
                                            <p:txEl>
                                              <p:charRg st="26" end="61"/>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23567">
                                            <p:txEl>
                                              <p:charRg st="26" end="61"/>
                                            </p:txEl>
                                          </p:spTgt>
                                        </p:tgtEl>
                                      </p:cBhvr>
                                    </p:animEffect>
                                  </p:childTnLst>
                                </p:cTn>
                              </p:par>
                              <p:par>
                                <p:cTn id="50" presetID="25" presetClass="entr" presetSubtype="0" fill="hold" nodeType="withEffect">
                                  <p:stCondLst>
                                    <p:cond delay="0"/>
                                  </p:stCondLst>
                                  <p:childTnLst>
                                    <p:set>
                                      <p:cBhvr>
                                        <p:cTn id="51" dur="1" fill="hold">
                                          <p:stCondLst>
                                            <p:cond delay="0"/>
                                          </p:stCondLst>
                                        </p:cTn>
                                        <p:tgtEl>
                                          <p:spTgt spid="23567">
                                            <p:txEl>
                                              <p:charRg st="61" end="89"/>
                                            </p:txEl>
                                          </p:spTgt>
                                        </p:tgtEl>
                                        <p:attrNameLst>
                                          <p:attrName>style.visibility</p:attrName>
                                        </p:attrNameLst>
                                      </p:cBhvr>
                                      <p:to>
                                        <p:strVal val="visible"/>
                                      </p:to>
                                    </p:set>
                                    <p:anim calcmode="lin" valueType="num">
                                      <p:cBhvr>
                                        <p:cTn id="52" dur="500" decel="50000" fill="hold">
                                          <p:stCondLst>
                                            <p:cond delay="0"/>
                                          </p:stCondLst>
                                        </p:cTn>
                                        <p:tgtEl>
                                          <p:spTgt spid="23567">
                                            <p:txEl>
                                              <p:charRg st="61" end="89"/>
                                            </p:txEl>
                                          </p:spTgt>
                                        </p:tgtEl>
                                        <p:attrNameLst>
                                          <p:attrName>style.rotation</p:attrName>
                                        </p:attrNameLst>
                                      </p:cBhvr>
                                      <p:tavLst>
                                        <p:tav tm="0">
                                          <p:val>
                                            <p:fltVal val="-90.000000"/>
                                          </p:val>
                                        </p:tav>
                                        <p:tav tm="100000">
                                          <p:val>
                                            <p:fltVal val="0.000000"/>
                                          </p:val>
                                        </p:tav>
                                      </p:tavLst>
                                    </p:anim>
                                    <p:anim calcmode="lin" valueType="num">
                                      <p:cBhvr>
                                        <p:cTn id="53" dur="500" decel="50000" fill="hold">
                                          <p:stCondLst>
                                            <p:cond delay="0"/>
                                          </p:stCondLst>
                                        </p:cTn>
                                        <p:tgtEl>
                                          <p:spTgt spid="23567">
                                            <p:txEl>
                                              <p:charRg st="61" end="89"/>
                                            </p:txEl>
                                          </p:spTgt>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23567">
                                            <p:txEl>
                                              <p:charRg st="61" end="89"/>
                                            </p:txEl>
                                          </p:spTgt>
                                        </p:tgtEl>
                                        <p:attrNameLst>
                                          <p:attrName>ppt_w</p:attrName>
                                        </p:attrNameLst>
                                      </p:cBhvr>
                                      <p:tavLst>
                                        <p:tav tm="0">
                                          <p:val>
                                            <p:strVal val="#ppt_w*.05"/>
                                          </p:val>
                                        </p:tav>
                                        <p:tav tm="100000">
                                          <p:val>
                                            <p:strVal val="#ppt_w"/>
                                          </p:val>
                                        </p:tav>
                                      </p:tavLst>
                                    </p:anim>
                                    <p:anim calcmode="lin" valueType="num">
                                      <p:cBhvr>
                                        <p:cTn id="55" dur="1000" fill="hold"/>
                                        <p:tgtEl>
                                          <p:spTgt spid="23567">
                                            <p:txEl>
                                              <p:charRg st="61" end="89"/>
                                            </p:txEl>
                                          </p:spTgt>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23567">
                                            <p:txEl>
                                              <p:charRg st="61" end="89"/>
                                            </p:txEl>
                                          </p:spTgt>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23567">
                                            <p:txEl>
                                              <p:charRg st="61" end="89"/>
                                            </p:txEl>
                                          </p:spTgt>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23567">
                                            <p:txEl>
                                              <p:charRg st="61" end="89"/>
                                            </p:txEl>
                                          </p:spTgt>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23567">
                                            <p:txEl>
                                              <p:charRg st="61" end="89"/>
                                            </p:txEl>
                                          </p:spTgt>
                                        </p:tgtEl>
                                      </p:cBhvr>
                                    </p:animEffect>
                                  </p:childTnLst>
                                </p:cTn>
                              </p:par>
                              <p:par>
                                <p:cTn id="60" presetID="25" presetClass="entr" presetSubtype="0" fill="hold" nodeType="withEffect">
                                  <p:stCondLst>
                                    <p:cond delay="0"/>
                                  </p:stCondLst>
                                  <p:childTnLst>
                                    <p:set>
                                      <p:cBhvr>
                                        <p:cTn id="61" dur="1" fill="hold">
                                          <p:stCondLst>
                                            <p:cond delay="0"/>
                                          </p:stCondLst>
                                        </p:cTn>
                                        <p:tgtEl>
                                          <p:spTgt spid="23567">
                                            <p:txEl>
                                              <p:charRg st="89" end="122"/>
                                            </p:txEl>
                                          </p:spTgt>
                                        </p:tgtEl>
                                        <p:attrNameLst>
                                          <p:attrName>style.visibility</p:attrName>
                                        </p:attrNameLst>
                                      </p:cBhvr>
                                      <p:to>
                                        <p:strVal val="visible"/>
                                      </p:to>
                                    </p:set>
                                    <p:anim calcmode="lin" valueType="num">
                                      <p:cBhvr>
                                        <p:cTn id="62" dur="500" decel="50000" fill="hold">
                                          <p:stCondLst>
                                            <p:cond delay="0"/>
                                          </p:stCondLst>
                                        </p:cTn>
                                        <p:tgtEl>
                                          <p:spTgt spid="23567">
                                            <p:txEl>
                                              <p:charRg st="89" end="122"/>
                                            </p:txEl>
                                          </p:spTgt>
                                        </p:tgtEl>
                                        <p:attrNameLst>
                                          <p:attrName>style.rotation</p:attrName>
                                        </p:attrNameLst>
                                      </p:cBhvr>
                                      <p:tavLst>
                                        <p:tav tm="0">
                                          <p:val>
                                            <p:fltVal val="-90.000000"/>
                                          </p:val>
                                        </p:tav>
                                        <p:tav tm="100000">
                                          <p:val>
                                            <p:fltVal val="0.000000"/>
                                          </p:val>
                                        </p:tav>
                                      </p:tavLst>
                                    </p:anim>
                                    <p:anim calcmode="lin" valueType="num">
                                      <p:cBhvr>
                                        <p:cTn id="63" dur="500" decel="50000" fill="hold">
                                          <p:stCondLst>
                                            <p:cond delay="0"/>
                                          </p:stCondLst>
                                        </p:cTn>
                                        <p:tgtEl>
                                          <p:spTgt spid="23567">
                                            <p:txEl>
                                              <p:charRg st="89" end="122"/>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23567">
                                            <p:txEl>
                                              <p:charRg st="89" end="122"/>
                                            </p:txEl>
                                          </p:spTgt>
                                        </p:tgtEl>
                                        <p:attrNameLst>
                                          <p:attrName>ppt_w</p:attrName>
                                        </p:attrNameLst>
                                      </p:cBhvr>
                                      <p:tavLst>
                                        <p:tav tm="0">
                                          <p:val>
                                            <p:strVal val="#ppt_w*.05"/>
                                          </p:val>
                                        </p:tav>
                                        <p:tav tm="100000">
                                          <p:val>
                                            <p:strVal val="#ppt_w"/>
                                          </p:val>
                                        </p:tav>
                                      </p:tavLst>
                                    </p:anim>
                                    <p:anim calcmode="lin" valueType="num">
                                      <p:cBhvr>
                                        <p:cTn id="65" dur="1000" fill="hold"/>
                                        <p:tgtEl>
                                          <p:spTgt spid="23567">
                                            <p:txEl>
                                              <p:charRg st="89" end="122"/>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23567">
                                            <p:txEl>
                                              <p:charRg st="89" end="122"/>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23567">
                                            <p:txEl>
                                              <p:charRg st="89" end="122"/>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23567">
                                            <p:txEl>
                                              <p:charRg st="89" end="122"/>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23567">
                                            <p:txEl>
                                              <p:charRg st="89" end="122"/>
                                            </p:txEl>
                                          </p:spTgt>
                                        </p:tgtEl>
                                      </p:cBhvr>
                                    </p:animEffect>
                                  </p:childTnLst>
                                </p:cTn>
                              </p:par>
                              <p:par>
                                <p:cTn id="70" presetID="25" presetClass="entr" presetSubtype="0" fill="hold" nodeType="withEffect">
                                  <p:stCondLst>
                                    <p:cond delay="0"/>
                                  </p:stCondLst>
                                  <p:childTnLst>
                                    <p:set>
                                      <p:cBhvr>
                                        <p:cTn id="71" dur="1" fill="hold">
                                          <p:stCondLst>
                                            <p:cond delay="0"/>
                                          </p:stCondLst>
                                        </p:cTn>
                                        <p:tgtEl>
                                          <p:spTgt spid="23567">
                                            <p:txEl>
                                              <p:charRg st="122" end="156"/>
                                            </p:txEl>
                                          </p:spTgt>
                                        </p:tgtEl>
                                        <p:attrNameLst>
                                          <p:attrName>style.visibility</p:attrName>
                                        </p:attrNameLst>
                                      </p:cBhvr>
                                      <p:to>
                                        <p:strVal val="visible"/>
                                      </p:to>
                                    </p:set>
                                    <p:anim calcmode="lin" valueType="num">
                                      <p:cBhvr>
                                        <p:cTn id="72" dur="500" decel="50000" fill="hold">
                                          <p:stCondLst>
                                            <p:cond delay="0"/>
                                          </p:stCondLst>
                                        </p:cTn>
                                        <p:tgtEl>
                                          <p:spTgt spid="23567">
                                            <p:txEl>
                                              <p:charRg st="122" end="156"/>
                                            </p:txEl>
                                          </p:spTgt>
                                        </p:tgtEl>
                                        <p:attrNameLst>
                                          <p:attrName>style.rotation</p:attrName>
                                        </p:attrNameLst>
                                      </p:cBhvr>
                                      <p:tavLst>
                                        <p:tav tm="0">
                                          <p:val>
                                            <p:fltVal val="-90.000000"/>
                                          </p:val>
                                        </p:tav>
                                        <p:tav tm="100000">
                                          <p:val>
                                            <p:fltVal val="0.000000"/>
                                          </p:val>
                                        </p:tav>
                                      </p:tavLst>
                                    </p:anim>
                                    <p:anim calcmode="lin" valueType="num">
                                      <p:cBhvr>
                                        <p:cTn id="73" dur="500" decel="50000" fill="hold">
                                          <p:stCondLst>
                                            <p:cond delay="0"/>
                                          </p:stCondLst>
                                        </p:cTn>
                                        <p:tgtEl>
                                          <p:spTgt spid="23567">
                                            <p:txEl>
                                              <p:charRg st="122" end="156"/>
                                            </p:txEl>
                                          </p:spTgt>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23567">
                                            <p:txEl>
                                              <p:charRg st="122" end="156"/>
                                            </p:txEl>
                                          </p:spTgt>
                                        </p:tgtEl>
                                        <p:attrNameLst>
                                          <p:attrName>ppt_w</p:attrName>
                                        </p:attrNameLst>
                                      </p:cBhvr>
                                      <p:tavLst>
                                        <p:tav tm="0">
                                          <p:val>
                                            <p:strVal val="#ppt_w*.05"/>
                                          </p:val>
                                        </p:tav>
                                        <p:tav tm="100000">
                                          <p:val>
                                            <p:strVal val="#ppt_w"/>
                                          </p:val>
                                        </p:tav>
                                      </p:tavLst>
                                    </p:anim>
                                    <p:anim calcmode="lin" valueType="num">
                                      <p:cBhvr>
                                        <p:cTn id="75" dur="1000" fill="hold"/>
                                        <p:tgtEl>
                                          <p:spTgt spid="23567">
                                            <p:txEl>
                                              <p:charRg st="122" end="156"/>
                                            </p:txEl>
                                          </p:spTgt>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23567">
                                            <p:txEl>
                                              <p:charRg st="122" end="156"/>
                                            </p:txEl>
                                          </p:spTgt>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23567">
                                            <p:txEl>
                                              <p:charRg st="122" end="156"/>
                                            </p:txEl>
                                          </p:spTgt>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23567">
                                            <p:txEl>
                                              <p:charRg st="122" end="156"/>
                                            </p:txEl>
                                          </p:spTgt>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23567">
                                            <p:txEl>
                                              <p:charRg st="122" end="15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nodeType="clickEffect">
                                  <p:stCondLst>
                                    <p:cond delay="0"/>
                                  </p:stCondLst>
                                  <p:childTnLst>
                                    <p:set>
                                      <p:cBhvr>
                                        <p:cTn id="83" dur="1" fill="hold">
                                          <p:stCondLst>
                                            <p:cond delay="0"/>
                                          </p:stCondLst>
                                        </p:cTn>
                                        <p:tgtEl>
                                          <p:spTgt spid="23568"/>
                                        </p:tgtEl>
                                        <p:attrNameLst>
                                          <p:attrName>style.visibility</p:attrName>
                                        </p:attrNameLst>
                                      </p:cBhvr>
                                      <p:to>
                                        <p:strVal val="visible"/>
                                      </p:to>
                                    </p:set>
                                    <p:animEffect transition="in" filter="slide(fromBottom)">
                                      <p:cBhvr>
                                        <p:cTn id="84" dur="500"/>
                                        <p:tgtEl>
                                          <p:spTgt spid="23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5" grpId="0" bldLvl="0" animBg="1"/>
      <p:bldP spid="235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4578" name="组合 24577"/>
          <p:cNvGrpSpPr/>
          <p:nvPr/>
        </p:nvGrpSpPr>
        <p:grpSpPr>
          <a:xfrm>
            <a:off x="2124075" y="836613"/>
            <a:ext cx="1584325" cy="647700"/>
            <a:chOff x="0" y="0"/>
            <a:chExt cx="1439928" cy="578733"/>
          </a:xfrm>
        </p:grpSpPr>
        <p:grpSp>
          <p:nvGrpSpPr>
            <p:cNvPr id="24579" name="组合 24578"/>
            <p:cNvGrpSpPr/>
            <p:nvPr/>
          </p:nvGrpSpPr>
          <p:grpSpPr>
            <a:xfrm>
              <a:off x="30507" y="0"/>
              <a:ext cx="1378914" cy="578733"/>
              <a:chOff x="0" y="0"/>
              <a:chExt cx="1377696" cy="579120"/>
            </a:xfrm>
          </p:grpSpPr>
          <p:pic>
            <p:nvPicPr>
              <p:cNvPr id="24580" name="AutoShape 3"/>
              <p:cNvPicPr/>
              <p:nvPr/>
            </p:nvPicPr>
            <p:blipFill>
              <a:blip r:embed="rId1"/>
              <a:stretch>
                <a:fillRect/>
              </a:stretch>
            </p:blipFill>
            <p:spPr>
              <a:xfrm>
                <a:off x="0" y="0"/>
                <a:ext cx="1377696" cy="579120"/>
              </a:xfrm>
              <a:prstGeom prst="rect">
                <a:avLst/>
              </a:prstGeom>
              <a:noFill/>
              <a:ln w="9525">
                <a:noFill/>
              </a:ln>
            </p:spPr>
          </p:pic>
          <p:sp>
            <p:nvSpPr>
              <p:cNvPr id="24581" name="文本框 24580"/>
              <p:cNvSpPr txBox="1"/>
              <p:nvPr/>
            </p:nvSpPr>
            <p:spPr>
              <a:xfrm>
                <a:off x="73090" y="47657"/>
                <a:ext cx="1240597"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4582" name="组合 24581"/>
            <p:cNvGrpSpPr/>
            <p:nvPr/>
          </p:nvGrpSpPr>
          <p:grpSpPr>
            <a:xfrm>
              <a:off x="0" y="0"/>
              <a:ext cx="1439928" cy="536089"/>
              <a:chOff x="0" y="0"/>
              <a:chExt cx="1438656" cy="536448"/>
            </a:xfrm>
          </p:grpSpPr>
          <p:pic>
            <p:nvPicPr>
              <p:cNvPr id="24583" name="TextBox 24"/>
              <p:cNvPicPr/>
              <p:nvPr/>
            </p:nvPicPr>
            <p:blipFill>
              <a:blip r:embed="rId2"/>
              <a:stretch>
                <a:fillRect/>
              </a:stretch>
            </p:blipFill>
            <p:spPr>
              <a:xfrm>
                <a:off x="0" y="0"/>
                <a:ext cx="1438656" cy="536448"/>
              </a:xfrm>
              <a:prstGeom prst="rect">
                <a:avLst/>
              </a:prstGeom>
              <a:noFill/>
              <a:ln w="9525">
                <a:noFill/>
              </a:ln>
            </p:spPr>
          </p:pic>
          <p:sp>
            <p:nvSpPr>
              <p:cNvPr id="24584" name="文本框 24583"/>
              <p:cNvSpPr txBox="1"/>
              <p:nvPr/>
            </p:nvSpPr>
            <p:spPr>
              <a:xfrm>
                <a:off x="74960" y="65282"/>
                <a:ext cx="1297385" cy="354794"/>
              </a:xfrm>
              <a:prstGeom prst="rect">
                <a:avLst/>
              </a:prstGeom>
              <a:noFill/>
              <a:ln w="9525">
                <a:noFill/>
              </a:ln>
            </p:spPr>
            <p:txBody>
              <a:bodyPr>
                <a:spAutoFit/>
              </a:bodyPr>
              <a:p>
                <a:pPr algn="ctr"/>
                <a:endParaRPr sz="2000">
                  <a:latin typeface="微软雅黑" panose="020B0503020204020204" charset="-122"/>
                  <a:ea typeface="微软雅黑" panose="020B0503020204020204" charset="-122"/>
                </a:endParaRPr>
              </a:p>
            </p:txBody>
          </p:sp>
        </p:grpSp>
      </p:grpSp>
      <p:sp>
        <p:nvSpPr>
          <p:cNvPr id="24585" name="文本框 24584"/>
          <p:cNvSpPr txBox="1"/>
          <p:nvPr/>
        </p:nvSpPr>
        <p:spPr>
          <a:xfrm>
            <a:off x="2268538" y="908050"/>
            <a:ext cx="1223962" cy="396875"/>
          </a:xfrm>
          <a:prstGeom prst="rect">
            <a:avLst/>
          </a:prstGeom>
          <a:noFill/>
          <a:ln w="9525">
            <a:noFill/>
          </a:ln>
        </p:spPr>
        <p:txBody>
          <a:bodyPr>
            <a:spAutoFit/>
          </a:bodyPr>
          <a:p>
            <a:pPr algn="ctr" eaLnBrk="0" hangingPunct="0">
              <a:spcBef>
                <a:spcPct val="50000"/>
              </a:spcBef>
            </a:pPr>
            <a:r>
              <a:rPr lang="zh-CN" altLang="en-US" sz="2000">
                <a:latin typeface="Arial" panose="020B0604020202020204" pitchFamily="34" charset="0"/>
              </a:rPr>
              <a:t>教授新知</a:t>
            </a:r>
            <a:endParaRPr lang="zh-CN" altLang="en-US" sz="2000">
              <a:latin typeface="Arial" panose="020B0604020202020204" pitchFamily="34" charset="0"/>
            </a:endParaRPr>
          </a:p>
        </p:txBody>
      </p:sp>
      <p:sp>
        <p:nvSpPr>
          <p:cNvPr id="24586" name="右箭头 18"/>
          <p:cNvSpPr/>
          <p:nvPr/>
        </p:nvSpPr>
        <p:spPr>
          <a:xfrm>
            <a:off x="529272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4587" name="右箭头 18"/>
          <p:cNvSpPr/>
          <p:nvPr/>
        </p:nvSpPr>
        <p:spPr>
          <a:xfrm>
            <a:off x="6877050"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4588" name="右箭头 18"/>
          <p:cNvSpPr/>
          <p:nvPr/>
        </p:nvSpPr>
        <p:spPr>
          <a:xfrm>
            <a:off x="36353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4589" name="右箭头 18"/>
          <p:cNvSpPr/>
          <p:nvPr/>
        </p:nvSpPr>
        <p:spPr>
          <a:xfrm>
            <a:off x="19081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4590" name="文本框 24589"/>
          <p:cNvSpPr txBox="1"/>
          <p:nvPr/>
        </p:nvSpPr>
        <p:spPr>
          <a:xfrm>
            <a:off x="539750" y="1412875"/>
            <a:ext cx="2879725" cy="530225"/>
          </a:xfrm>
          <a:prstGeom prst="rect">
            <a:avLst/>
          </a:prstGeom>
          <a:noFill/>
          <a:ln w="9525">
            <a:noFill/>
          </a:ln>
        </p:spPr>
        <p:txBody>
          <a:bodyPr>
            <a:spAutoFit/>
          </a:bodyPr>
          <a:p>
            <a:pPr marL="342900" indent="-342900">
              <a:lnSpc>
                <a:spcPct val="90000"/>
              </a:lnSpc>
              <a:spcBef>
                <a:spcPct val="50000"/>
              </a:spcBef>
            </a:pPr>
            <a:r>
              <a:rPr lang="en-US" altLang="zh-CN" sz="3200">
                <a:solidFill>
                  <a:schemeClr val="tx1"/>
                </a:solidFill>
                <a:latin typeface="Arial" panose="020B0604020202020204" pitchFamily="34" charset="0"/>
              </a:rPr>
              <a:t>3</a:t>
            </a:r>
            <a:r>
              <a:rPr lang="zh-CN" altLang="en-US" sz="3200">
                <a:solidFill>
                  <a:schemeClr val="tx1"/>
                </a:solidFill>
                <a:latin typeface="Arial" panose="020B0604020202020204" pitchFamily="34" charset="0"/>
              </a:rPr>
              <a:t>、教唱作品</a:t>
            </a:r>
            <a:endParaRPr lang="zh-CN" altLang="en-US" sz="3200">
              <a:solidFill>
                <a:schemeClr val="tx1"/>
              </a:solidFill>
              <a:latin typeface="Arial" panose="020B0604020202020204" pitchFamily="34" charset="0"/>
            </a:endParaRPr>
          </a:p>
        </p:txBody>
      </p:sp>
      <p:sp>
        <p:nvSpPr>
          <p:cNvPr id="24591" name="文本框 24590"/>
          <p:cNvSpPr txBox="1"/>
          <p:nvPr/>
        </p:nvSpPr>
        <p:spPr>
          <a:xfrm>
            <a:off x="1044575" y="2852738"/>
            <a:ext cx="6624638" cy="1738312"/>
          </a:xfrm>
          <a:prstGeom prst="rect">
            <a:avLst/>
          </a:prstGeom>
          <a:noFill/>
          <a:ln w="9525">
            <a:noFill/>
          </a:ln>
        </p:spPr>
        <p:txBody>
          <a:bodyPr vert="horz" wrap="square" anchor="t">
            <a:spAutoFit/>
          </a:bodyPr>
          <a:p>
            <a:r>
              <a:rPr lang="zh-CN" altLang="en-US" dirty="0">
                <a:solidFill>
                  <a:srgbClr val="FF0000"/>
                </a:solidFill>
                <a:latin typeface="Arial" panose="020B0604020202020204" pitchFamily="34" charset="0"/>
              </a:rPr>
              <a:t>★ </a:t>
            </a:r>
            <a:r>
              <a:rPr lang="zh-CN" altLang="en-US" dirty="0">
                <a:solidFill>
                  <a:schemeClr val="tx1"/>
                </a:solidFill>
                <a:latin typeface="Arial" panose="020B0604020202020204" pitchFamily="34" charset="0"/>
              </a:rPr>
              <a:t> </a:t>
            </a:r>
            <a:r>
              <a:rPr lang="zh-CN" altLang="en-US" sz="3600" dirty="0">
                <a:solidFill>
                  <a:schemeClr val="tx1"/>
                </a:solidFill>
                <a:latin typeface="黑体" panose="02010609060101010101" pitchFamily="1" charset="-122"/>
              </a:rPr>
              <a:t>在歌曲的演唱过程中应当注意弱起、变拍子和升记号等易出错的音乐知识点。</a:t>
            </a:r>
            <a:endParaRPr lang="zh-CN" altLang="en-US" sz="3600" dirty="0">
              <a:solidFill>
                <a:schemeClr val="tx1"/>
              </a:solidFill>
              <a:latin typeface="黑体" panose="02010609060101010101" pitchFamily="1" charset="-122"/>
            </a:endParaRPr>
          </a:p>
        </p:txBody>
      </p:sp>
      <p:pic>
        <p:nvPicPr>
          <p:cNvPr id="24592" name="内容占位符 24591" descr="故乡的小路"/>
          <p:cNvPicPr>
            <a:picLocks noChangeAspect="1"/>
          </p:cNvPicPr>
          <p:nvPr>
            <p:ph sz="half" idx="2"/>
          </p:nvPr>
        </p:nvPicPr>
        <p:blipFill>
          <a:blip r:embed="rId3"/>
          <a:stretch>
            <a:fillRect/>
          </a:stretch>
        </p:blipFill>
        <p:spPr>
          <a:xfrm>
            <a:off x="971550" y="1917700"/>
            <a:ext cx="7272338" cy="4803775"/>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90"/>
                                        </p:tgtEl>
                                        <p:attrNameLst>
                                          <p:attrName>style.visibility</p:attrName>
                                        </p:attrNameLst>
                                      </p:cBhvr>
                                      <p:to>
                                        <p:strVal val="visible"/>
                                      </p:to>
                                    </p:set>
                                    <p:animEffect transition="in" filter="box(in)">
                                      <p:cBhvr>
                                        <p:cTn id="7" dur="500"/>
                                        <p:tgtEl>
                                          <p:spTgt spid="245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592"/>
                                        </p:tgtEl>
                                        <p:attrNameLst>
                                          <p:attrName>style.visibility</p:attrName>
                                        </p:attrNameLst>
                                      </p:cBhvr>
                                      <p:to>
                                        <p:strVal val="visible"/>
                                      </p:to>
                                    </p:set>
                                    <p:animEffect transition="in" filter="box(in)">
                                      <p:cBhvr>
                                        <p:cTn id="12" dur="500"/>
                                        <p:tgtEl>
                                          <p:spTgt spid="2459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nodeType="clickEffect">
                                  <p:stCondLst>
                                    <p:cond delay="0"/>
                                  </p:stCondLst>
                                  <p:childTnLst>
                                    <p:animEffect transition="out" filter="box(in)">
                                      <p:cBhvr>
                                        <p:cTn id="16" dur="500"/>
                                        <p:tgtEl>
                                          <p:spTgt spid="24592"/>
                                        </p:tgtEl>
                                      </p:cBhvr>
                                    </p:animEffect>
                                    <p:set>
                                      <p:cBhvr>
                                        <p:cTn id="17" dur="1" fill="hold">
                                          <p:stCondLst>
                                            <p:cond delay="499"/>
                                          </p:stCondLst>
                                        </p:cTn>
                                        <p:tgtEl>
                                          <p:spTgt spid="2459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91"/>
                                        </p:tgtEl>
                                        <p:attrNameLst>
                                          <p:attrName>style.visibility</p:attrName>
                                        </p:attrNameLst>
                                      </p:cBhvr>
                                      <p:to>
                                        <p:strVal val="visible"/>
                                      </p:to>
                                    </p:set>
                                    <p:animEffect transition="in" filter="box(in)">
                                      <p:cBhvr>
                                        <p:cTn id="22" dur="500"/>
                                        <p:tgtEl>
                                          <p:spTgt spid="2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0" grpId="0"/>
      <p:bldP spid="24591"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文本占位符 25601"/>
          <p:cNvSpPr>
            <a:spLocks noGrp="1"/>
          </p:cNvSpPr>
          <p:nvPr>
            <p:ph type="body" idx="1"/>
          </p:nvPr>
        </p:nvSpPr>
        <p:spPr>
          <a:xfrm>
            <a:off x="466725" y="2276475"/>
            <a:ext cx="8137525" cy="2233613"/>
          </a:xfrm>
          <a:ln>
            <a:pattFill prst="ltDnDiag">
              <a:fgClr>
                <a:srgbClr val="000000"/>
              </a:fgClr>
              <a:bgClr>
                <a:srgbClr val="FFFFFF"/>
              </a:bgClr>
            </a:pattFill>
            <a:miter/>
          </a:ln>
        </p:spPr>
        <p:txBody>
          <a:bodyPr/>
          <a:p>
            <a:pPr>
              <a:buNone/>
            </a:pPr>
            <a:r>
              <a:rPr lang="zh-CN" altLang="en-US" dirty="0"/>
              <a:t>★鼓励学生自告奋勇上台完整演绎作品</a:t>
            </a:r>
            <a:endParaRPr lang="zh-CN" altLang="en-US" dirty="0"/>
          </a:p>
          <a:p>
            <a:pPr>
              <a:buNone/>
            </a:pPr>
            <a:endParaRPr lang="zh-CN" altLang="en-US" dirty="0"/>
          </a:p>
          <a:p>
            <a:pPr>
              <a:buNone/>
            </a:pPr>
            <a:r>
              <a:rPr lang="zh-CN" altLang="en-US" dirty="0"/>
              <a:t>★挑几名演唱的好的学生作为领唱进行合唱的初步排练。</a:t>
            </a:r>
            <a:endParaRPr lang="zh-CN" altLang="en-US" dirty="0"/>
          </a:p>
          <a:p>
            <a:pPr>
              <a:buNone/>
            </a:pPr>
            <a:endParaRPr lang="zh-CN" altLang="en-US" dirty="0"/>
          </a:p>
          <a:p>
            <a:pPr>
              <a:buNone/>
            </a:pPr>
            <a:endParaRPr lang="zh-CN" altLang="en-US" dirty="0"/>
          </a:p>
        </p:txBody>
      </p:sp>
      <p:grpSp>
        <p:nvGrpSpPr>
          <p:cNvPr id="25603" name="组合 25602"/>
          <p:cNvGrpSpPr/>
          <p:nvPr/>
        </p:nvGrpSpPr>
        <p:grpSpPr>
          <a:xfrm>
            <a:off x="2124075" y="836613"/>
            <a:ext cx="1584325" cy="647700"/>
            <a:chOff x="0" y="0"/>
            <a:chExt cx="1439928" cy="578733"/>
          </a:xfrm>
        </p:grpSpPr>
        <p:grpSp>
          <p:nvGrpSpPr>
            <p:cNvPr id="25604" name="组合 25603"/>
            <p:cNvGrpSpPr/>
            <p:nvPr/>
          </p:nvGrpSpPr>
          <p:grpSpPr>
            <a:xfrm>
              <a:off x="30507" y="0"/>
              <a:ext cx="1378914" cy="578733"/>
              <a:chOff x="0" y="0"/>
              <a:chExt cx="1377696" cy="579120"/>
            </a:xfrm>
          </p:grpSpPr>
          <p:pic>
            <p:nvPicPr>
              <p:cNvPr id="25605" name="AutoShape 3"/>
              <p:cNvPicPr/>
              <p:nvPr/>
            </p:nvPicPr>
            <p:blipFill>
              <a:blip r:embed="rId1"/>
              <a:stretch>
                <a:fillRect/>
              </a:stretch>
            </p:blipFill>
            <p:spPr>
              <a:xfrm>
                <a:off x="0" y="0"/>
                <a:ext cx="1377696" cy="579120"/>
              </a:xfrm>
              <a:prstGeom prst="rect">
                <a:avLst/>
              </a:prstGeom>
              <a:noFill/>
              <a:ln w="9525">
                <a:noFill/>
              </a:ln>
            </p:spPr>
          </p:pic>
          <p:sp>
            <p:nvSpPr>
              <p:cNvPr id="25606" name="文本框 25605"/>
              <p:cNvSpPr txBox="1"/>
              <p:nvPr/>
            </p:nvSpPr>
            <p:spPr>
              <a:xfrm>
                <a:off x="73090" y="47657"/>
                <a:ext cx="1240597"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5607" name="组合 25606"/>
            <p:cNvGrpSpPr/>
            <p:nvPr/>
          </p:nvGrpSpPr>
          <p:grpSpPr>
            <a:xfrm>
              <a:off x="0" y="0"/>
              <a:ext cx="1439928" cy="536089"/>
              <a:chOff x="0" y="0"/>
              <a:chExt cx="1438656" cy="536448"/>
            </a:xfrm>
          </p:grpSpPr>
          <p:pic>
            <p:nvPicPr>
              <p:cNvPr id="25608" name="TextBox 24"/>
              <p:cNvPicPr/>
              <p:nvPr/>
            </p:nvPicPr>
            <p:blipFill>
              <a:blip r:embed="rId2"/>
              <a:stretch>
                <a:fillRect/>
              </a:stretch>
            </p:blipFill>
            <p:spPr>
              <a:xfrm>
                <a:off x="0" y="0"/>
                <a:ext cx="1438656" cy="536448"/>
              </a:xfrm>
              <a:prstGeom prst="rect">
                <a:avLst/>
              </a:prstGeom>
              <a:noFill/>
              <a:ln w="9525">
                <a:noFill/>
              </a:ln>
            </p:spPr>
          </p:pic>
          <p:sp>
            <p:nvSpPr>
              <p:cNvPr id="25609" name="文本框 25608"/>
              <p:cNvSpPr txBox="1"/>
              <p:nvPr/>
            </p:nvSpPr>
            <p:spPr>
              <a:xfrm>
                <a:off x="74960" y="65282"/>
                <a:ext cx="1297385" cy="354794"/>
              </a:xfrm>
              <a:prstGeom prst="rect">
                <a:avLst/>
              </a:prstGeom>
              <a:noFill/>
              <a:ln w="9525">
                <a:noFill/>
              </a:ln>
            </p:spPr>
            <p:txBody>
              <a:bodyPr>
                <a:spAutoFit/>
              </a:bodyPr>
              <a:p>
                <a:pPr algn="ctr"/>
                <a:endParaRPr sz="2000">
                  <a:latin typeface="微软雅黑" panose="020B0503020204020204" charset="-122"/>
                  <a:ea typeface="微软雅黑" panose="020B0503020204020204" charset="-122"/>
                </a:endParaRPr>
              </a:p>
            </p:txBody>
          </p:sp>
        </p:grpSp>
      </p:grpSp>
      <p:sp>
        <p:nvSpPr>
          <p:cNvPr id="25610" name="文本框 25609"/>
          <p:cNvSpPr txBox="1"/>
          <p:nvPr/>
        </p:nvSpPr>
        <p:spPr>
          <a:xfrm>
            <a:off x="2268538" y="908050"/>
            <a:ext cx="1223962" cy="396875"/>
          </a:xfrm>
          <a:prstGeom prst="rect">
            <a:avLst/>
          </a:prstGeom>
          <a:noFill/>
          <a:ln w="9525">
            <a:noFill/>
          </a:ln>
        </p:spPr>
        <p:txBody>
          <a:bodyPr>
            <a:spAutoFit/>
          </a:bodyPr>
          <a:p>
            <a:pPr algn="ctr" eaLnBrk="0" hangingPunct="0">
              <a:spcBef>
                <a:spcPct val="50000"/>
              </a:spcBef>
            </a:pPr>
            <a:r>
              <a:rPr lang="zh-CN" altLang="en-US" sz="2000">
                <a:latin typeface="Arial" panose="020B0604020202020204" pitchFamily="34" charset="0"/>
              </a:rPr>
              <a:t>教授新知</a:t>
            </a:r>
            <a:endParaRPr lang="zh-CN" altLang="en-US" sz="2000">
              <a:latin typeface="Arial" panose="020B0604020202020204" pitchFamily="34" charset="0"/>
            </a:endParaRPr>
          </a:p>
        </p:txBody>
      </p:sp>
      <p:sp>
        <p:nvSpPr>
          <p:cNvPr id="25611" name="右箭头 18"/>
          <p:cNvSpPr/>
          <p:nvPr/>
        </p:nvSpPr>
        <p:spPr>
          <a:xfrm>
            <a:off x="19081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5612" name="右箭头 18"/>
          <p:cNvSpPr/>
          <p:nvPr/>
        </p:nvSpPr>
        <p:spPr>
          <a:xfrm>
            <a:off x="36353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5613" name="右箭头 18"/>
          <p:cNvSpPr/>
          <p:nvPr/>
        </p:nvSpPr>
        <p:spPr>
          <a:xfrm>
            <a:off x="529272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5614" name="右箭头 18"/>
          <p:cNvSpPr/>
          <p:nvPr/>
        </p:nvSpPr>
        <p:spPr>
          <a:xfrm>
            <a:off x="6877050"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5615" name="文本框 25614"/>
          <p:cNvSpPr txBox="1"/>
          <p:nvPr/>
        </p:nvSpPr>
        <p:spPr>
          <a:xfrm>
            <a:off x="900113" y="1628775"/>
            <a:ext cx="5400675" cy="474663"/>
          </a:xfrm>
          <a:prstGeom prst="rect">
            <a:avLst/>
          </a:prstGeom>
          <a:noFill/>
          <a:ln w="9525">
            <a:noFill/>
          </a:ln>
        </p:spPr>
        <p:txBody>
          <a:bodyPr>
            <a:spAutoFit/>
          </a:bodyPr>
          <a:p>
            <a:pPr marL="342900" indent="-342900">
              <a:lnSpc>
                <a:spcPct val="90000"/>
              </a:lnSpc>
              <a:spcBef>
                <a:spcPct val="50000"/>
              </a:spcBef>
            </a:pPr>
            <a:r>
              <a:rPr lang="en-US" altLang="zh-CN" sz="2800">
                <a:solidFill>
                  <a:schemeClr val="tx1"/>
                </a:solidFill>
                <a:latin typeface="Arial" panose="020B0604020202020204" pitchFamily="34" charset="0"/>
              </a:rPr>
              <a:t>4</a:t>
            </a:r>
            <a:r>
              <a:rPr lang="zh-CN" altLang="en-US" sz="2800">
                <a:solidFill>
                  <a:schemeClr val="tx1"/>
                </a:solidFill>
                <a:latin typeface="Arial" panose="020B0604020202020204" pitchFamily="34" charset="0"/>
              </a:rPr>
              <a:t>、演绎作品</a:t>
            </a:r>
            <a:endParaRPr lang="zh-CN" altLang="en-US" sz="2800">
              <a:solidFill>
                <a:schemeClr val="tx1"/>
              </a:solidFill>
              <a:latin typeface="Arial" panose="020B0604020202020204" pitchFamily="34" charset="0"/>
            </a:endParaRPr>
          </a:p>
        </p:txBody>
      </p:sp>
      <p:grpSp>
        <p:nvGrpSpPr>
          <p:cNvPr id="25616" name="组合 25615"/>
          <p:cNvGrpSpPr/>
          <p:nvPr/>
        </p:nvGrpSpPr>
        <p:grpSpPr>
          <a:xfrm>
            <a:off x="900113" y="4581525"/>
            <a:ext cx="6840537" cy="1584325"/>
            <a:chOff x="0" y="0"/>
            <a:chExt cx="10321" cy="1813"/>
          </a:xfrm>
        </p:grpSpPr>
        <p:sp>
          <p:nvSpPr>
            <p:cNvPr id="25617" name="文本框 25616"/>
            <p:cNvSpPr txBox="1"/>
            <p:nvPr/>
          </p:nvSpPr>
          <p:spPr>
            <a:xfrm>
              <a:off x="115" y="112"/>
              <a:ext cx="10206" cy="1009"/>
            </a:xfrm>
            <a:prstGeom prst="rect">
              <a:avLst/>
            </a:prstGeom>
            <a:noFill/>
            <a:ln w="9525">
              <a:noFill/>
            </a:ln>
          </p:spPr>
          <p:txBody>
            <a:bodyPr>
              <a:spAutoFit/>
            </a:bodyPr>
            <a:p>
              <a:endParaRPr lang="en-US" altLang="zh-CN">
                <a:solidFill>
                  <a:srgbClr val="FF0000"/>
                </a:solidFill>
                <a:latin typeface="Arial" panose="020B0604020202020204" pitchFamily="34" charset="0"/>
              </a:endParaRPr>
            </a:p>
            <a:p>
              <a:endParaRPr lang="en-US" altLang="zh-CN">
                <a:solidFill>
                  <a:srgbClr val="FF0000"/>
                </a:solidFill>
                <a:latin typeface="Arial" panose="020B0604020202020204" pitchFamily="34" charset="0"/>
              </a:endParaRPr>
            </a:p>
          </p:txBody>
        </p:sp>
        <p:sp>
          <p:nvSpPr>
            <p:cNvPr id="25618" name="圆角矩形 25617"/>
            <p:cNvSpPr/>
            <p:nvPr/>
          </p:nvSpPr>
          <p:spPr>
            <a:xfrm>
              <a:off x="0" y="340"/>
              <a:ext cx="10321" cy="1473"/>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5619" name="圆角矩形 25618"/>
            <p:cNvSpPr/>
            <p:nvPr/>
          </p:nvSpPr>
          <p:spPr>
            <a:xfrm>
              <a:off x="2835" y="0"/>
              <a:ext cx="4080" cy="605"/>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sp>
        <p:nvSpPr>
          <p:cNvPr id="25620" name="文本框 25619"/>
          <p:cNvSpPr txBox="1"/>
          <p:nvPr/>
        </p:nvSpPr>
        <p:spPr>
          <a:xfrm>
            <a:off x="1260475" y="5157788"/>
            <a:ext cx="6264275" cy="914400"/>
          </a:xfrm>
          <a:prstGeom prst="rect">
            <a:avLst/>
          </a:prstGeom>
          <a:noFill/>
          <a:ln w="9525">
            <a:noFill/>
          </a:ln>
        </p:spPr>
        <p:txBody>
          <a:bodyPr>
            <a:spAutoFit/>
          </a:bodyPr>
          <a:p>
            <a:pPr marL="342900" indent="-342900" algn="ctr">
              <a:spcBef>
                <a:spcPct val="50000"/>
              </a:spcBef>
            </a:pPr>
            <a:r>
              <a:rPr lang="zh-CN" altLang="en-US" dirty="0">
                <a:solidFill>
                  <a:schemeClr val="tx1"/>
                </a:solidFill>
                <a:latin typeface="Arial" panose="020B0604020202020204" pitchFamily="34" charset="0"/>
              </a:rPr>
              <a:t>通过自我实践，让学生主动参与到作品的演唱和表现过程中，引导学生大胆的表演和参与到合唱中去，培养学生演唱技能的同时也培养他们团体合作表演的能力。</a:t>
            </a:r>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15"/>
                                        </p:tgtEl>
                                        <p:attrNameLst>
                                          <p:attrName>style.visibility</p:attrName>
                                        </p:attrNameLst>
                                      </p:cBhvr>
                                      <p:to>
                                        <p:strVal val="visible"/>
                                      </p:to>
                                    </p:set>
                                    <p:anim calcmode="lin" valueType="num">
                                      <p:cBhvr additive="base">
                                        <p:cTn id="7" dur="500" fill="hold"/>
                                        <p:tgtEl>
                                          <p:spTgt spid="25615"/>
                                        </p:tgtEl>
                                        <p:attrNameLst>
                                          <p:attrName>ppt_x</p:attrName>
                                        </p:attrNameLst>
                                      </p:cBhvr>
                                      <p:tavLst>
                                        <p:tav tm="0">
                                          <p:val>
                                            <p:strVal val="0-#ppt_w/2"/>
                                          </p:val>
                                        </p:tav>
                                        <p:tav tm="100000">
                                          <p:val>
                                            <p:strVal val="#ppt_x"/>
                                          </p:val>
                                        </p:tav>
                                      </p:tavLst>
                                    </p:anim>
                                    <p:anim calcmode="lin" valueType="num">
                                      <p:cBhvr additive="base">
                                        <p:cTn id="8" dur="500" fill="hold"/>
                                        <p:tgtEl>
                                          <p:spTgt spid="256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5602"/>
                                        </p:tgtEl>
                                        <p:attrNameLst>
                                          <p:attrName>style.visibility</p:attrName>
                                        </p:attrNameLst>
                                      </p:cBhvr>
                                      <p:to>
                                        <p:strVal val="visible"/>
                                      </p:to>
                                    </p:set>
                                    <p:animEffect transition="in" filter="fade">
                                      <p:cBhvr>
                                        <p:cTn id="13" dur="2000"/>
                                        <p:tgtEl>
                                          <p:spTgt spid="2560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602">
                                            <p:txEl>
                                              <p:charRg st="0" end="18"/>
                                            </p:txEl>
                                          </p:spTgt>
                                        </p:tgtEl>
                                        <p:attrNameLst>
                                          <p:attrName>style.visibility</p:attrName>
                                        </p:attrNameLst>
                                      </p:cBhvr>
                                      <p:to>
                                        <p:strVal val="visible"/>
                                      </p:to>
                                    </p:set>
                                    <p:animEffect transition="in" filter="fade">
                                      <p:cBhvr>
                                        <p:cTn id="18" dur="2000"/>
                                        <p:tgtEl>
                                          <p:spTgt spid="25602">
                                            <p:txEl>
                                              <p:charRg st="0" end="1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602">
                                            <p:txEl>
                                              <p:charRg st="19" end="45"/>
                                            </p:txEl>
                                          </p:spTgt>
                                        </p:tgtEl>
                                        <p:attrNameLst>
                                          <p:attrName>style.visibility</p:attrName>
                                        </p:attrNameLst>
                                      </p:cBhvr>
                                      <p:to>
                                        <p:strVal val="visible"/>
                                      </p:to>
                                    </p:set>
                                    <p:animEffect transition="in" filter="fade">
                                      <p:cBhvr>
                                        <p:cTn id="23" dur="2000"/>
                                        <p:tgtEl>
                                          <p:spTgt spid="25602">
                                            <p:txEl>
                                              <p:charRg st="19" end="4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5616"/>
                                        </p:tgtEl>
                                        <p:attrNameLst>
                                          <p:attrName>style.visibility</p:attrName>
                                        </p:attrNameLst>
                                      </p:cBhvr>
                                      <p:to>
                                        <p:strVal val="visible"/>
                                      </p:to>
                                    </p:set>
                                    <p:animEffect transition="in" filter="blinds(horizontal)">
                                      <p:cBhvr>
                                        <p:cTn id="28" dur="500"/>
                                        <p:tgtEl>
                                          <p:spTgt spid="2561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5620"/>
                                        </p:tgtEl>
                                        <p:attrNameLst>
                                          <p:attrName>style.visibility</p:attrName>
                                        </p:attrNameLst>
                                      </p:cBhvr>
                                      <p:to>
                                        <p:strVal val="visible"/>
                                      </p:to>
                                    </p:set>
                                    <p:animEffect transition="in" filter="box(in)">
                                      <p:cBhvr>
                                        <p:cTn id="33" dur="500"/>
                                        <p:tgtEl>
                                          <p:spTgt spid="25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uiExpand="1" build="p"/>
      <p:bldP spid="25615" grpId="0"/>
      <p:bldP spid="256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占位符 26625"/>
          <p:cNvSpPr>
            <a:spLocks noGrp="1"/>
          </p:cNvSpPr>
          <p:nvPr>
            <p:ph type="body" idx="1"/>
          </p:nvPr>
        </p:nvSpPr>
        <p:spPr>
          <a:xfrm>
            <a:off x="1043305" y="2133600"/>
            <a:ext cx="7127875" cy="1189990"/>
          </a:xfrm>
          <a:solidFill>
            <a:schemeClr val="accent1">
              <a:alpha val="100000"/>
            </a:schemeClr>
          </a:solidFill>
          <a:ln>
            <a:pattFill prst="ltVert">
              <a:fgClr>
                <a:srgbClr val="000000"/>
              </a:fgClr>
              <a:bgClr>
                <a:srgbClr val="FFFFFF"/>
              </a:bgClr>
            </a:pattFill>
            <a:miter/>
          </a:ln>
        </p:spPr>
        <p:txBody>
          <a:bodyPr/>
          <a:p>
            <a:pPr>
              <a:lnSpc>
                <a:spcPct val="90000"/>
              </a:lnSpc>
              <a:buNone/>
            </a:pPr>
            <a:r>
              <a:rPr lang="zh-CN" altLang="en-US" sz="2400" dirty="0"/>
              <a:t>★</a:t>
            </a:r>
            <a:r>
              <a:rPr lang="zh-CN" altLang="en-US" sz="2400" b="1" dirty="0"/>
              <a:t>《故乡的小路》是一首学生较熟悉的儿歌，请学生讲述一下与这首歌曲相关的音乐知识以及演唱时应当注意的地方。</a:t>
            </a:r>
            <a:endParaRPr lang="zh-CN" altLang="en-US" sz="2400" b="1" dirty="0"/>
          </a:p>
        </p:txBody>
      </p:sp>
      <p:sp>
        <p:nvSpPr>
          <p:cNvPr id="26627" name="右箭头 17"/>
          <p:cNvSpPr/>
          <p:nvPr/>
        </p:nvSpPr>
        <p:spPr>
          <a:xfrm>
            <a:off x="363537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6628" name="右箭头 18"/>
          <p:cNvSpPr/>
          <p:nvPr/>
        </p:nvSpPr>
        <p:spPr>
          <a:xfrm>
            <a:off x="529272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6629" name="右箭头 19"/>
          <p:cNvSpPr/>
          <p:nvPr/>
        </p:nvSpPr>
        <p:spPr>
          <a:xfrm>
            <a:off x="6877050"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6630" name="TextBox 4"/>
          <p:cNvSpPr txBox="1"/>
          <p:nvPr/>
        </p:nvSpPr>
        <p:spPr>
          <a:xfrm>
            <a:off x="3635375" y="1557338"/>
            <a:ext cx="3600450" cy="396875"/>
          </a:xfrm>
          <a:prstGeom prst="rect">
            <a:avLst/>
          </a:prstGeom>
          <a:noFill/>
          <a:ln w="9525">
            <a:noFill/>
          </a:ln>
        </p:spPr>
        <p:txBody>
          <a:bodyPr>
            <a:spAutoFit/>
          </a:bodyPr>
          <a:p>
            <a:r>
              <a:rPr lang="zh-CN" altLang="en-US" sz="2000">
                <a:solidFill>
                  <a:schemeClr val="tx1"/>
                </a:solidFill>
                <a:latin typeface="微软雅黑" panose="020B0503020204020204" charset="-122"/>
                <a:ea typeface="微软雅黑" panose="020B0503020204020204" charset="-122"/>
              </a:rPr>
              <a:t>提升能力</a:t>
            </a:r>
            <a:r>
              <a:rPr lang="en-US" altLang="zh-CN" sz="2000">
                <a:solidFill>
                  <a:schemeClr val="tx1"/>
                </a:solidFill>
                <a:latin typeface="微软雅黑" panose="020B0503020204020204" charset="-122"/>
                <a:ea typeface="微软雅黑" panose="020B0503020204020204" charset="-122"/>
              </a:rPr>
              <a:t>(</a:t>
            </a:r>
            <a:r>
              <a:rPr lang="zh-CN" altLang="en-US" sz="2000">
                <a:solidFill>
                  <a:schemeClr val="tx1"/>
                </a:solidFill>
                <a:latin typeface="微软雅黑" panose="020B0503020204020204" charset="-122"/>
                <a:ea typeface="微软雅黑" panose="020B0503020204020204" charset="-122"/>
              </a:rPr>
              <a:t>约</a:t>
            </a:r>
            <a:r>
              <a:rPr lang="en-US" altLang="zh-CN" sz="2000">
                <a:solidFill>
                  <a:schemeClr val="tx1"/>
                </a:solidFill>
                <a:latin typeface="微软雅黑" panose="020B0503020204020204" charset="-122"/>
                <a:ea typeface="微软雅黑" panose="020B0503020204020204" charset="-122"/>
              </a:rPr>
              <a:t>10’)</a:t>
            </a:r>
            <a:endParaRPr lang="en-US" altLang="zh-CN" sz="2000">
              <a:solidFill>
                <a:schemeClr val="tx1"/>
              </a:solidFill>
              <a:latin typeface="微软雅黑" panose="020B0503020204020204" charset="-122"/>
              <a:ea typeface="微软雅黑" panose="020B0503020204020204" charset="-122"/>
            </a:endParaRPr>
          </a:p>
        </p:txBody>
      </p:sp>
      <p:grpSp>
        <p:nvGrpSpPr>
          <p:cNvPr id="26631" name="组合 26630"/>
          <p:cNvGrpSpPr/>
          <p:nvPr/>
        </p:nvGrpSpPr>
        <p:grpSpPr>
          <a:xfrm>
            <a:off x="3779838" y="836613"/>
            <a:ext cx="1436687" cy="647700"/>
            <a:chOff x="0" y="0"/>
            <a:chExt cx="1439928" cy="578733"/>
          </a:xfrm>
        </p:grpSpPr>
        <p:grpSp>
          <p:nvGrpSpPr>
            <p:cNvPr id="26632" name="组合 26631"/>
            <p:cNvGrpSpPr/>
            <p:nvPr/>
          </p:nvGrpSpPr>
          <p:grpSpPr>
            <a:xfrm>
              <a:off x="30507" y="0"/>
              <a:ext cx="1378914" cy="578733"/>
              <a:chOff x="0" y="0"/>
              <a:chExt cx="1377696" cy="579120"/>
            </a:xfrm>
          </p:grpSpPr>
          <p:pic>
            <p:nvPicPr>
              <p:cNvPr id="26633" name="AutoShape 3"/>
              <p:cNvPicPr/>
              <p:nvPr/>
            </p:nvPicPr>
            <p:blipFill>
              <a:blip r:embed="rId1"/>
              <a:stretch>
                <a:fillRect/>
              </a:stretch>
            </p:blipFill>
            <p:spPr>
              <a:xfrm>
                <a:off x="0" y="0"/>
                <a:ext cx="1377696" cy="579120"/>
              </a:xfrm>
              <a:prstGeom prst="rect">
                <a:avLst/>
              </a:prstGeom>
              <a:noFill/>
              <a:ln w="9525">
                <a:noFill/>
              </a:ln>
            </p:spPr>
          </p:pic>
          <p:sp>
            <p:nvSpPr>
              <p:cNvPr id="26634" name="文本框 26633"/>
              <p:cNvSpPr txBox="1"/>
              <p:nvPr/>
            </p:nvSpPr>
            <p:spPr>
              <a:xfrm>
                <a:off x="73090" y="47657"/>
                <a:ext cx="1240597" cy="450023"/>
              </a:xfrm>
              <a:prstGeom prst="rect">
                <a:avLst/>
              </a:prstGeom>
              <a:noFill/>
              <a:ln w="9525">
                <a:noFill/>
              </a:ln>
            </p:spPr>
            <p:txBody>
              <a:bodyPr anchor="ctr"/>
              <a:p>
                <a:pPr algn="ctr"/>
                <a:endParaRPr lang="zh-CN" altLang="en-US" sz="1600" dirty="0">
                  <a:latin typeface="方正综艺简体"/>
                  <a:ea typeface="方正综艺简体"/>
                </a:endParaRPr>
              </a:p>
            </p:txBody>
          </p:sp>
        </p:grpSp>
        <p:grpSp>
          <p:nvGrpSpPr>
            <p:cNvPr id="26635" name="组合 26634"/>
            <p:cNvGrpSpPr/>
            <p:nvPr/>
          </p:nvGrpSpPr>
          <p:grpSpPr>
            <a:xfrm>
              <a:off x="0" y="0"/>
              <a:ext cx="1439928" cy="536089"/>
              <a:chOff x="0" y="0"/>
              <a:chExt cx="1438656" cy="536448"/>
            </a:xfrm>
          </p:grpSpPr>
          <p:pic>
            <p:nvPicPr>
              <p:cNvPr id="26636" name="TextBox 24"/>
              <p:cNvPicPr/>
              <p:nvPr/>
            </p:nvPicPr>
            <p:blipFill>
              <a:blip r:embed="rId2"/>
              <a:stretch>
                <a:fillRect/>
              </a:stretch>
            </p:blipFill>
            <p:spPr>
              <a:xfrm>
                <a:off x="0" y="0"/>
                <a:ext cx="1438656" cy="536448"/>
              </a:xfrm>
              <a:prstGeom prst="rect">
                <a:avLst/>
              </a:prstGeom>
              <a:noFill/>
              <a:ln w="9525">
                <a:noFill/>
              </a:ln>
            </p:spPr>
          </p:pic>
          <p:sp>
            <p:nvSpPr>
              <p:cNvPr id="26637" name="文本框 26636"/>
              <p:cNvSpPr txBox="1"/>
              <p:nvPr/>
            </p:nvSpPr>
            <p:spPr>
              <a:xfrm>
                <a:off x="74715" y="65282"/>
                <a:ext cx="1297175" cy="354794"/>
              </a:xfrm>
              <a:prstGeom prst="rect">
                <a:avLst/>
              </a:prstGeom>
              <a:noFill/>
              <a:ln w="9525">
                <a:noFill/>
              </a:ln>
            </p:spPr>
            <p:txBody>
              <a:bodyPr>
                <a:spAutoFit/>
              </a:bodyPr>
              <a:p>
                <a:pPr algn="ctr"/>
                <a:endParaRPr sz="2000">
                  <a:latin typeface="微软雅黑" panose="020B0503020204020204" charset="-122"/>
                  <a:ea typeface="微软雅黑" panose="020B0503020204020204" charset="-122"/>
                </a:endParaRPr>
              </a:p>
            </p:txBody>
          </p:sp>
        </p:grpSp>
      </p:grpSp>
      <p:sp>
        <p:nvSpPr>
          <p:cNvPr id="26638" name="下箭头 37"/>
          <p:cNvSpPr/>
          <p:nvPr/>
        </p:nvSpPr>
        <p:spPr>
          <a:xfrm>
            <a:off x="4427538" y="1341438"/>
            <a:ext cx="288925" cy="288925"/>
          </a:xfrm>
          <a:prstGeom prst="downArrow">
            <a:avLst>
              <a:gd name="adj1" fmla="val 50000"/>
              <a:gd name="adj2" fmla="val 50000"/>
            </a:avLst>
          </a:prstGeom>
          <a:gradFill rotWithShape="1">
            <a:gsLst>
              <a:gs pos="0">
                <a:srgbClr val="BCBCBC">
                  <a:alpha val="100000"/>
                </a:srgbClr>
              </a:gs>
              <a:gs pos="35001">
                <a:srgbClr val="D0D0D0">
                  <a:alpha val="100000"/>
                </a:srgbClr>
              </a:gs>
              <a:gs pos="100000">
                <a:srgbClr val="EDEDED">
                  <a:alpha val="100000"/>
                </a:srgbClr>
              </a:gs>
            </a:gsLst>
            <a:lin ang="5400000" scaled="1"/>
            <a:tileRect/>
          </a:gradFill>
          <a:ln w="9525">
            <a:noFill/>
          </a:ln>
          <a:effectLst>
            <a:outerShdw dist="20000" dir="5400000" algn="ctr" rotWithShape="0">
              <a:srgbClr val="000000">
                <a:alpha val="28000"/>
              </a:srgbClr>
            </a:outerShdw>
          </a:effectLst>
        </p:spPr>
        <p:txBody>
          <a:bodyPr anchor="ctr"/>
          <a:p>
            <a:pPr algn="ctr"/>
            <a:endParaRPr>
              <a:solidFill>
                <a:srgbClr val="000000"/>
              </a:solidFill>
              <a:latin typeface="Calibri" panose="020F0502020204030204" pitchFamily="2" charset="0"/>
            </a:endParaRPr>
          </a:p>
        </p:txBody>
      </p:sp>
      <p:sp>
        <p:nvSpPr>
          <p:cNvPr id="26639" name="矩形 26638"/>
          <p:cNvSpPr/>
          <p:nvPr/>
        </p:nvSpPr>
        <p:spPr>
          <a:xfrm>
            <a:off x="3851275" y="908050"/>
            <a:ext cx="1206500" cy="396875"/>
          </a:xfrm>
          <a:prstGeom prst="rect">
            <a:avLst/>
          </a:prstGeom>
          <a:noFill/>
          <a:ln w="9525">
            <a:noFill/>
          </a:ln>
        </p:spPr>
        <p:txBody>
          <a:bodyPr wrap="none" anchor="t">
            <a:spAutoFit/>
          </a:bodyPr>
          <a:p>
            <a:pPr algn="ctr" eaLnBrk="0" hangingPunct="0"/>
            <a:r>
              <a:rPr lang="zh-CN" altLang="en-US" sz="2000">
                <a:latin typeface="Arial" panose="020B0604020202020204" pitchFamily="34" charset="0"/>
              </a:rPr>
              <a:t>延伸拓展</a:t>
            </a:r>
            <a:endParaRPr lang="zh-CN" altLang="en-US" sz="2000">
              <a:latin typeface="Arial" panose="020B0604020202020204" pitchFamily="34" charset="0"/>
            </a:endParaRPr>
          </a:p>
        </p:txBody>
      </p:sp>
      <p:grpSp>
        <p:nvGrpSpPr>
          <p:cNvPr id="26640" name="组合 26639"/>
          <p:cNvGrpSpPr/>
          <p:nvPr/>
        </p:nvGrpSpPr>
        <p:grpSpPr>
          <a:xfrm>
            <a:off x="1187450" y="4941888"/>
            <a:ext cx="6697663" cy="1439862"/>
            <a:chOff x="0" y="0"/>
            <a:chExt cx="10321" cy="1813"/>
          </a:xfrm>
        </p:grpSpPr>
        <p:sp>
          <p:nvSpPr>
            <p:cNvPr id="26641" name="文本框 26640"/>
            <p:cNvSpPr txBox="1"/>
            <p:nvPr/>
          </p:nvSpPr>
          <p:spPr>
            <a:xfrm>
              <a:off x="115" y="114"/>
              <a:ext cx="10206" cy="807"/>
            </a:xfrm>
            <a:prstGeom prst="rect">
              <a:avLst/>
            </a:prstGeom>
            <a:noFill/>
            <a:ln w="9525">
              <a:noFill/>
            </a:ln>
          </p:spPr>
          <p:txBody>
            <a:bodyPr>
              <a:spAutoFit/>
            </a:bodyPr>
            <a:p>
              <a:endParaRPr lang="en-US" altLang="zh-CN">
                <a:solidFill>
                  <a:srgbClr val="FF0000"/>
                </a:solidFill>
                <a:latin typeface="Arial" panose="020B0604020202020204" pitchFamily="34" charset="0"/>
              </a:endParaRPr>
            </a:p>
            <a:p>
              <a:endParaRPr lang="en-US" altLang="zh-CN">
                <a:solidFill>
                  <a:srgbClr val="FF0000"/>
                </a:solidFill>
                <a:latin typeface="Arial" panose="020B0604020202020204" pitchFamily="34" charset="0"/>
              </a:endParaRPr>
            </a:p>
          </p:txBody>
        </p:sp>
        <p:sp>
          <p:nvSpPr>
            <p:cNvPr id="26642" name="圆角矩形 26641"/>
            <p:cNvSpPr/>
            <p:nvPr/>
          </p:nvSpPr>
          <p:spPr>
            <a:xfrm>
              <a:off x="0" y="340"/>
              <a:ext cx="10321" cy="1473"/>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6643" name="圆角矩形 26642"/>
            <p:cNvSpPr/>
            <p:nvPr/>
          </p:nvSpPr>
          <p:spPr>
            <a:xfrm>
              <a:off x="2835" y="0"/>
              <a:ext cx="4080" cy="605"/>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sp>
        <p:nvSpPr>
          <p:cNvPr id="26644" name="文本框 26643"/>
          <p:cNvSpPr txBox="1"/>
          <p:nvPr/>
        </p:nvSpPr>
        <p:spPr>
          <a:xfrm>
            <a:off x="1476375" y="5446713"/>
            <a:ext cx="5975350" cy="922020"/>
          </a:xfrm>
          <a:prstGeom prst="rect">
            <a:avLst/>
          </a:prstGeom>
          <a:noFill/>
          <a:ln w="9525">
            <a:noFill/>
          </a:ln>
        </p:spPr>
        <p:txBody>
          <a:bodyPr>
            <a:spAutoFit/>
          </a:bodyPr>
          <a:p>
            <a:pPr algn="ctr" eaLnBrk="0" hangingPunct="0">
              <a:spcBef>
                <a:spcPct val="50000"/>
              </a:spcBef>
            </a:pPr>
            <a:r>
              <a:rPr lang="zh-CN" altLang="en-US" dirty="0">
                <a:solidFill>
                  <a:schemeClr val="tx1"/>
                </a:solidFill>
                <a:latin typeface="Arial" panose="020B0604020202020204" pitchFamily="34" charset="0"/>
              </a:rPr>
              <a:t>针对音乐表演专业的专业特点，通过拓展延伸这个环节，引导学生能自主锻炼教授歌曲的能力，为以后踏上工作岗位预备能力。</a:t>
            </a:r>
            <a:endParaRPr lang="zh-CN" altLang="en-US" dirty="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slide(fromLeft)">
                                      <p:cBhvr>
                                        <p:cTn id="7" dur="500"/>
                                        <p:tgtEl>
                                          <p:spTgt spid="266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anim calcmode="lin" valueType="num">
                                      <p:cBhvr additive="base">
                                        <p:cTn id="12" dur="500" fill="hold"/>
                                        <p:tgtEl>
                                          <p:spTgt spid="26626"/>
                                        </p:tgtEl>
                                        <p:attrNameLst>
                                          <p:attrName>ppt_x</p:attrName>
                                        </p:attrNameLst>
                                      </p:cBhvr>
                                      <p:tavLst>
                                        <p:tav tm="0">
                                          <p:val>
                                            <p:strVal val="#ppt_x"/>
                                          </p:val>
                                        </p:tav>
                                        <p:tav tm="100000">
                                          <p:val>
                                            <p:strVal val="#ppt_x"/>
                                          </p:val>
                                        </p:tav>
                                      </p:tavLst>
                                    </p:anim>
                                    <p:anim calcmode="lin" valueType="num">
                                      <p:cBhvr additive="base">
                                        <p:cTn id="13" dur="500" fill="hold"/>
                                        <p:tgtEl>
                                          <p:spTgt spid="2662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6626">
                                            <p:txEl>
                                              <p:charRg st="0" end="51"/>
                                            </p:txEl>
                                          </p:spTgt>
                                        </p:tgtEl>
                                        <p:attrNameLst>
                                          <p:attrName>style.visibility</p:attrName>
                                        </p:attrNameLst>
                                      </p:cBhvr>
                                      <p:to>
                                        <p:strVal val="visible"/>
                                      </p:to>
                                    </p:set>
                                    <p:anim calcmode="lin" valueType="num">
                                      <p:cBhvr additive="base">
                                        <p:cTn id="16" dur="500" fill="hold"/>
                                        <p:tgtEl>
                                          <p:spTgt spid="26626">
                                            <p:txEl>
                                              <p:charRg st="0" end="5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6626">
                                            <p:txEl>
                                              <p:charRg st="0" end="5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blinds(horizontal)">
                                      <p:cBhvr>
                                        <p:cTn id="22" dur="500"/>
                                        <p:tgtEl>
                                          <p:spTgt spid="26640"/>
                                        </p:tgtEl>
                                      </p:cBhvr>
                                    </p:animEffect>
                                  </p:childTnLst>
                                </p:cTn>
                              </p:par>
                              <p:par>
                                <p:cTn id="23" presetID="2" presetClass="entr" presetSubtype="4" fill="hold" nodeType="withEffect">
                                  <p:stCondLst>
                                    <p:cond delay="0"/>
                                  </p:stCondLst>
                                  <p:childTnLst>
                                    <p:set>
                                      <p:cBhvr>
                                        <p:cTn id="24" dur="1" fill="hold">
                                          <p:stCondLst>
                                            <p:cond delay="0"/>
                                          </p:stCondLst>
                                        </p:cTn>
                                        <p:tgtEl>
                                          <p:spTgt spid="26644">
                                            <p:txEl>
                                              <p:charRg st="0" end="55"/>
                                            </p:txEl>
                                          </p:spTgt>
                                        </p:tgtEl>
                                        <p:attrNameLst>
                                          <p:attrName>style.visibility</p:attrName>
                                        </p:attrNameLst>
                                      </p:cBhvr>
                                      <p:to>
                                        <p:strVal val="visible"/>
                                      </p:to>
                                    </p:set>
                                    <p:anim calcmode="lin" valueType="num">
                                      <p:cBhvr additive="base">
                                        <p:cTn id="25" dur="500" fill="hold"/>
                                        <p:tgtEl>
                                          <p:spTgt spid="26644">
                                            <p:txEl>
                                              <p:charRg st="0" end="5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44">
                                            <p:txEl>
                                              <p:charRg st="0" end="5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2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占位符 27649"/>
          <p:cNvSpPr>
            <a:spLocks noGrp="1"/>
          </p:cNvSpPr>
          <p:nvPr>
            <p:ph type="body" sz="half" idx="1"/>
          </p:nvPr>
        </p:nvSpPr>
        <p:spPr>
          <a:xfrm>
            <a:off x="971550" y="3213100"/>
            <a:ext cx="7273925" cy="719138"/>
          </a:xfrm>
          <a:solidFill>
            <a:srgbClr val="33CCCC">
              <a:alpha val="100000"/>
            </a:srgbClr>
          </a:solidFill>
          <a:ln/>
        </p:spPr>
        <p:txBody>
          <a:bodyPr/>
          <a:p>
            <a:pPr>
              <a:buClrTx/>
              <a:buSzTx/>
              <a:buFontTx/>
              <a:buNone/>
            </a:pPr>
            <a:r>
              <a:rPr lang="en-US" altLang="zh-CN" sz="2400" b="1"/>
              <a:t>★</a:t>
            </a:r>
            <a:r>
              <a:rPr lang="zh-CN" altLang="en-US" sz="2800" b="1">
                <a:solidFill>
                  <a:schemeClr val="bg1"/>
                </a:solidFill>
              </a:rPr>
              <a:t>由学生自己总结：（教师补充）</a:t>
            </a:r>
            <a:endParaRPr lang="zh-CN" altLang="en-US" sz="2800" b="1">
              <a:solidFill>
                <a:schemeClr val="bg1"/>
              </a:solidFill>
            </a:endParaRPr>
          </a:p>
        </p:txBody>
      </p:sp>
      <p:sp>
        <p:nvSpPr>
          <p:cNvPr id="27651" name="右箭头 17"/>
          <p:cNvSpPr/>
          <p:nvPr/>
        </p:nvSpPr>
        <p:spPr>
          <a:xfrm>
            <a:off x="363537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7652" name="右箭头 18"/>
          <p:cNvSpPr/>
          <p:nvPr/>
        </p:nvSpPr>
        <p:spPr>
          <a:xfrm>
            <a:off x="5292725"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7653" name="右箭头 19"/>
          <p:cNvSpPr/>
          <p:nvPr/>
        </p:nvSpPr>
        <p:spPr>
          <a:xfrm>
            <a:off x="6877050" y="981075"/>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grpSp>
        <p:nvGrpSpPr>
          <p:cNvPr id="27654" name="组合 27653"/>
          <p:cNvGrpSpPr/>
          <p:nvPr/>
        </p:nvGrpSpPr>
        <p:grpSpPr>
          <a:xfrm>
            <a:off x="5580063" y="836613"/>
            <a:ext cx="1438275" cy="649287"/>
            <a:chOff x="0" y="0"/>
            <a:chExt cx="1643559" cy="578733"/>
          </a:xfrm>
        </p:grpSpPr>
        <p:grpSp>
          <p:nvGrpSpPr>
            <p:cNvPr id="27655" name="组合 27654"/>
            <p:cNvGrpSpPr/>
            <p:nvPr/>
          </p:nvGrpSpPr>
          <p:grpSpPr>
            <a:xfrm>
              <a:off x="34821" y="0"/>
              <a:ext cx="1573916" cy="578733"/>
              <a:chOff x="0" y="0"/>
              <a:chExt cx="1377696" cy="579120"/>
            </a:xfrm>
          </p:grpSpPr>
          <p:pic>
            <p:nvPicPr>
              <p:cNvPr id="27656" name="AutoShape 3"/>
              <p:cNvPicPr/>
              <p:nvPr/>
            </p:nvPicPr>
            <p:blipFill>
              <a:blip r:embed="rId1"/>
              <a:stretch>
                <a:fillRect/>
              </a:stretch>
            </p:blipFill>
            <p:spPr>
              <a:xfrm>
                <a:off x="0" y="0"/>
                <a:ext cx="1377696" cy="579120"/>
              </a:xfrm>
              <a:prstGeom prst="rect">
                <a:avLst/>
              </a:prstGeom>
              <a:noFill/>
              <a:ln w="9525">
                <a:noFill/>
              </a:ln>
            </p:spPr>
          </p:pic>
          <p:sp>
            <p:nvSpPr>
              <p:cNvPr id="27657" name="文本框 27656"/>
              <p:cNvSpPr txBox="1"/>
              <p:nvPr/>
            </p:nvSpPr>
            <p:spPr>
              <a:xfrm>
                <a:off x="69026" y="48312"/>
                <a:ext cx="1242185"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7658" name="组合 27657"/>
            <p:cNvGrpSpPr/>
            <p:nvPr/>
          </p:nvGrpSpPr>
          <p:grpSpPr>
            <a:xfrm>
              <a:off x="0" y="12184"/>
              <a:ext cx="1643559" cy="536089"/>
              <a:chOff x="0" y="0"/>
              <a:chExt cx="1438656" cy="536448"/>
            </a:xfrm>
          </p:grpSpPr>
          <p:pic>
            <p:nvPicPr>
              <p:cNvPr id="27659" name="TextBox 18"/>
              <p:cNvPicPr/>
              <p:nvPr/>
            </p:nvPicPr>
            <p:blipFill>
              <a:blip r:embed="rId2"/>
              <a:stretch>
                <a:fillRect/>
              </a:stretch>
            </p:blipFill>
            <p:spPr>
              <a:xfrm>
                <a:off x="0" y="0"/>
                <a:ext cx="1438656" cy="536448"/>
              </a:xfrm>
              <a:prstGeom prst="rect">
                <a:avLst/>
              </a:prstGeom>
              <a:noFill/>
              <a:ln w="9525">
                <a:noFill/>
              </a:ln>
            </p:spPr>
          </p:pic>
          <p:sp>
            <p:nvSpPr>
              <p:cNvPr id="27660" name="文本框 27659"/>
              <p:cNvSpPr txBox="1"/>
              <p:nvPr/>
            </p:nvSpPr>
            <p:spPr>
              <a:xfrm>
                <a:off x="112742" y="63863"/>
                <a:ext cx="1224287" cy="354794"/>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总结归纳</a:t>
                </a:r>
                <a:endParaRPr lang="zh-CN" altLang="en-US" sz="2000">
                  <a:latin typeface="微软雅黑" panose="020B0503020204020204" charset="-122"/>
                  <a:ea typeface="微软雅黑" panose="020B0503020204020204" charset="-122"/>
                </a:endParaRPr>
              </a:p>
            </p:txBody>
          </p:sp>
        </p:grpSp>
      </p:grpSp>
      <p:sp>
        <p:nvSpPr>
          <p:cNvPr id="27661" name="TextBox 4"/>
          <p:cNvSpPr txBox="1"/>
          <p:nvPr/>
        </p:nvSpPr>
        <p:spPr>
          <a:xfrm>
            <a:off x="4787900" y="1700213"/>
            <a:ext cx="3600450" cy="366712"/>
          </a:xfrm>
          <a:prstGeom prst="rect">
            <a:avLst/>
          </a:prstGeom>
          <a:noFill/>
          <a:ln w="9525">
            <a:noFill/>
          </a:ln>
        </p:spPr>
        <p:txBody>
          <a:bodyPr>
            <a:spAutoFit/>
          </a:bodyPr>
          <a:p>
            <a:r>
              <a:rPr lang="zh-CN" altLang="en-US" dirty="0">
                <a:solidFill>
                  <a:schemeClr val="tx1"/>
                </a:solidFill>
                <a:latin typeface="Arial" panose="020B0604020202020204" pitchFamily="34" charset="0"/>
              </a:rPr>
              <a:t>总结归纳，巩固内化(约３’)</a:t>
            </a:r>
            <a:endParaRPr lang="zh-CN" altLang="en-US" dirty="0">
              <a:solidFill>
                <a:schemeClr val="tx1"/>
              </a:solidFill>
              <a:latin typeface="微软雅黑" panose="020B0503020204020204" charset="-122"/>
              <a:ea typeface="微软雅黑" panose="020B0503020204020204" charset="-122"/>
            </a:endParaRPr>
          </a:p>
        </p:txBody>
      </p:sp>
      <p:sp>
        <p:nvSpPr>
          <p:cNvPr id="27662" name="下箭头 32"/>
          <p:cNvSpPr/>
          <p:nvPr/>
        </p:nvSpPr>
        <p:spPr>
          <a:xfrm>
            <a:off x="6156325" y="1412875"/>
            <a:ext cx="287338" cy="288925"/>
          </a:xfrm>
          <a:prstGeom prst="downArrow">
            <a:avLst>
              <a:gd name="adj1" fmla="val 50000"/>
              <a:gd name="adj2" fmla="val 50276"/>
            </a:avLst>
          </a:prstGeom>
          <a:gradFill rotWithShape="1">
            <a:gsLst>
              <a:gs pos="0">
                <a:srgbClr val="BCBCBC">
                  <a:alpha val="100000"/>
                </a:srgbClr>
              </a:gs>
              <a:gs pos="35001">
                <a:srgbClr val="D0D0D0">
                  <a:alpha val="100000"/>
                </a:srgbClr>
              </a:gs>
              <a:gs pos="100000">
                <a:srgbClr val="EDEDED">
                  <a:alpha val="100000"/>
                </a:srgbClr>
              </a:gs>
            </a:gsLst>
            <a:lin ang="5400000" scaled="1"/>
            <a:tileRect/>
          </a:gradFill>
          <a:ln w="9525">
            <a:noFill/>
          </a:ln>
          <a:effectLst>
            <a:outerShdw dist="20000" dir="5400000" algn="ctr" rotWithShape="0">
              <a:srgbClr val="000000">
                <a:alpha val="28000"/>
              </a:srgbClr>
            </a:outerShdw>
          </a:effectLst>
        </p:spPr>
        <p:txBody>
          <a:bodyPr anchor="ctr"/>
          <a:p>
            <a:pPr algn="ctr"/>
            <a:endParaRPr b="0">
              <a:solidFill>
                <a:srgbClr val="000000"/>
              </a:solidFill>
              <a:latin typeface="Calibri" panose="020F0502020204030204"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7662"/>
                                        </p:tgtEl>
                                        <p:attrNameLst>
                                          <p:attrName>style.visibility</p:attrName>
                                        </p:attrNameLst>
                                      </p:cBhvr>
                                      <p:to>
                                        <p:strVal val="visible"/>
                                      </p:to>
                                    </p:set>
                                    <p:animEffect transition="in" filter="slide(fromTop)">
                                      <p:cBhvr>
                                        <p:cTn id="7" dur="500"/>
                                        <p:tgtEl>
                                          <p:spTgt spid="2766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7661"/>
                                        </p:tgtEl>
                                        <p:attrNameLst>
                                          <p:attrName>style.visibility</p:attrName>
                                        </p:attrNameLst>
                                      </p:cBhvr>
                                      <p:to>
                                        <p:strVal val="visible"/>
                                      </p:to>
                                    </p:set>
                                    <p:animEffect transition="in" filter="slide(fromLeft)">
                                      <p:cBhvr>
                                        <p:cTn id="11" dur="500"/>
                                        <p:tgtEl>
                                          <p:spTgt spid="2766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650"/>
                                        </p:tgtEl>
                                        <p:attrNameLst>
                                          <p:attrName>style.visibility</p:attrName>
                                        </p:attrNameLst>
                                      </p:cBhvr>
                                      <p:to>
                                        <p:strVal val="visible"/>
                                      </p:to>
                                    </p:set>
                                    <p:animEffect transition="in" filter="fade">
                                      <p:cBhvr>
                                        <p:cTn id="16" dur="2000"/>
                                        <p:tgtEl>
                                          <p:spTgt spid="2765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650">
                                            <p:txEl>
                                              <p:charRg st="0" end="16"/>
                                            </p:txEl>
                                          </p:spTgt>
                                        </p:tgtEl>
                                        <p:attrNameLst>
                                          <p:attrName>style.visibility</p:attrName>
                                        </p:attrNameLst>
                                      </p:cBhvr>
                                      <p:to>
                                        <p:strVal val="visible"/>
                                      </p:to>
                                    </p:set>
                                    <p:animEffect transition="in" filter="fade">
                                      <p:cBhvr>
                                        <p:cTn id="21" dur="2000"/>
                                        <p:tgtEl>
                                          <p:spTgt spid="27650">
                                            <p:txEl>
                                              <p:charRg st="0"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uiExpand="1" build="p"/>
      <p:bldP spid="27661" grpId="0"/>
      <p:bldP spid="2766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8674" name="组合 28673"/>
          <p:cNvGrpSpPr/>
          <p:nvPr/>
        </p:nvGrpSpPr>
        <p:grpSpPr>
          <a:xfrm>
            <a:off x="7092950" y="836613"/>
            <a:ext cx="1436688" cy="650875"/>
            <a:chOff x="0" y="0"/>
            <a:chExt cx="1439928" cy="578733"/>
          </a:xfrm>
        </p:grpSpPr>
        <p:grpSp>
          <p:nvGrpSpPr>
            <p:cNvPr id="28675" name="组合 28674"/>
            <p:cNvGrpSpPr/>
            <p:nvPr/>
          </p:nvGrpSpPr>
          <p:grpSpPr>
            <a:xfrm>
              <a:off x="30507" y="0"/>
              <a:ext cx="1378914" cy="578733"/>
              <a:chOff x="0" y="0"/>
              <a:chExt cx="1377696" cy="579120"/>
            </a:xfrm>
          </p:grpSpPr>
          <p:pic>
            <p:nvPicPr>
              <p:cNvPr id="28676" name="AutoShape 3"/>
              <p:cNvPicPr/>
              <p:nvPr/>
            </p:nvPicPr>
            <p:blipFill>
              <a:blip r:embed="rId1"/>
              <a:stretch>
                <a:fillRect/>
              </a:stretch>
            </p:blipFill>
            <p:spPr>
              <a:xfrm>
                <a:off x="0" y="0"/>
                <a:ext cx="1377696" cy="579120"/>
              </a:xfrm>
              <a:prstGeom prst="rect">
                <a:avLst/>
              </a:prstGeom>
              <a:noFill/>
              <a:ln w="9525">
                <a:noFill/>
              </a:ln>
            </p:spPr>
          </p:pic>
          <p:sp>
            <p:nvSpPr>
              <p:cNvPr id="28677" name="文本框 28676"/>
              <p:cNvSpPr txBox="1"/>
              <p:nvPr/>
            </p:nvSpPr>
            <p:spPr>
              <a:xfrm>
                <a:off x="73090" y="47657"/>
                <a:ext cx="1240597"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8678" name="组合 28677"/>
            <p:cNvGrpSpPr/>
            <p:nvPr/>
          </p:nvGrpSpPr>
          <p:grpSpPr>
            <a:xfrm>
              <a:off x="0" y="0"/>
              <a:ext cx="1439928" cy="536089"/>
              <a:chOff x="0" y="0"/>
              <a:chExt cx="1438656" cy="536448"/>
            </a:xfrm>
          </p:grpSpPr>
          <p:pic>
            <p:nvPicPr>
              <p:cNvPr id="28679" name="TextBox 24"/>
              <p:cNvPicPr/>
              <p:nvPr/>
            </p:nvPicPr>
            <p:blipFill>
              <a:blip r:embed="rId2"/>
              <a:stretch>
                <a:fillRect/>
              </a:stretch>
            </p:blipFill>
            <p:spPr>
              <a:xfrm>
                <a:off x="0" y="0"/>
                <a:ext cx="1438656" cy="536448"/>
              </a:xfrm>
              <a:prstGeom prst="rect">
                <a:avLst/>
              </a:prstGeom>
              <a:noFill/>
              <a:ln w="9525">
                <a:noFill/>
              </a:ln>
            </p:spPr>
          </p:pic>
          <p:sp>
            <p:nvSpPr>
              <p:cNvPr id="28680" name="文本框 28679"/>
              <p:cNvSpPr txBox="1"/>
              <p:nvPr/>
            </p:nvSpPr>
            <p:spPr>
              <a:xfrm>
                <a:off x="74715" y="64938"/>
                <a:ext cx="1297175" cy="352927"/>
              </a:xfrm>
              <a:prstGeom prst="rect">
                <a:avLst/>
              </a:prstGeom>
              <a:noFill/>
              <a:ln w="9525">
                <a:noFill/>
              </a:ln>
            </p:spPr>
            <p:txBody>
              <a:bodyPr>
                <a:spAutoFit/>
              </a:bodyPr>
              <a:p>
                <a:pPr algn="ctr"/>
                <a:r>
                  <a:rPr lang="zh-CN" altLang="en-US" sz="2000">
                    <a:latin typeface="微软雅黑" panose="020B0503020204020204" charset="-122"/>
                    <a:ea typeface="微软雅黑" panose="020B0503020204020204" charset="-122"/>
                  </a:rPr>
                  <a:t>布置作业</a:t>
                </a:r>
                <a:endParaRPr lang="zh-CN" altLang="en-US" sz="2000">
                  <a:latin typeface="微软雅黑" panose="020B0503020204020204" charset="-122"/>
                  <a:ea typeface="微软雅黑" panose="020B0503020204020204" charset="-122"/>
                </a:endParaRPr>
              </a:p>
            </p:txBody>
          </p:sp>
        </p:grpSp>
      </p:grpSp>
      <p:sp>
        <p:nvSpPr>
          <p:cNvPr id="28681" name="TextBox 4"/>
          <p:cNvSpPr txBox="1"/>
          <p:nvPr/>
        </p:nvSpPr>
        <p:spPr>
          <a:xfrm>
            <a:off x="6000750" y="1627188"/>
            <a:ext cx="2819400" cy="366712"/>
          </a:xfrm>
          <a:prstGeom prst="rect">
            <a:avLst/>
          </a:prstGeom>
          <a:noFill/>
          <a:ln w="9525">
            <a:noFill/>
          </a:ln>
        </p:spPr>
        <p:txBody>
          <a:bodyPr>
            <a:spAutoFit/>
          </a:bodyPr>
          <a:p>
            <a:r>
              <a:rPr lang="en-US" altLang="zh-CN">
                <a:solidFill>
                  <a:schemeClr val="tx1"/>
                </a:solidFill>
                <a:latin typeface="Arial" panose="020B0604020202020204" pitchFamily="34" charset="0"/>
              </a:rPr>
              <a:t>  </a:t>
            </a:r>
            <a:r>
              <a:rPr lang="zh-CN" altLang="en-US">
                <a:solidFill>
                  <a:schemeClr val="tx1"/>
                </a:solidFill>
                <a:latin typeface="Arial" panose="020B0604020202020204" pitchFamily="34" charset="0"/>
              </a:rPr>
              <a:t>强化巩固所学</a:t>
            </a:r>
            <a:r>
              <a:rPr lang="en-US" altLang="zh-CN">
                <a:solidFill>
                  <a:schemeClr val="tx1"/>
                </a:solidFill>
                <a:latin typeface="Arial" panose="020B0604020202020204" pitchFamily="34" charset="0"/>
              </a:rPr>
              <a:t>(</a:t>
            </a:r>
            <a:r>
              <a:rPr lang="zh-CN" altLang="en-US">
                <a:solidFill>
                  <a:schemeClr val="tx1"/>
                </a:solidFill>
                <a:latin typeface="Arial" panose="020B0604020202020204" pitchFamily="34" charset="0"/>
              </a:rPr>
              <a:t>约</a:t>
            </a:r>
            <a:r>
              <a:rPr lang="en-US" altLang="zh-CN">
                <a:solidFill>
                  <a:schemeClr val="tx1"/>
                </a:solidFill>
                <a:latin typeface="Arial" panose="020B0604020202020204" pitchFamily="34" charset="0"/>
              </a:rPr>
              <a:t>2’)</a:t>
            </a:r>
            <a:endParaRPr lang="en-US" altLang="zh-CN">
              <a:solidFill>
                <a:schemeClr val="tx1"/>
              </a:solidFill>
              <a:latin typeface="微软雅黑" panose="020B0503020204020204" charset="-122"/>
              <a:ea typeface="微软雅黑" panose="020B0503020204020204" charset="-122"/>
            </a:endParaRPr>
          </a:p>
        </p:txBody>
      </p:sp>
      <p:sp>
        <p:nvSpPr>
          <p:cNvPr id="28682" name="下箭头 34"/>
          <p:cNvSpPr/>
          <p:nvPr/>
        </p:nvSpPr>
        <p:spPr>
          <a:xfrm>
            <a:off x="7596188" y="1412875"/>
            <a:ext cx="287337" cy="288925"/>
          </a:xfrm>
          <a:prstGeom prst="downArrow">
            <a:avLst>
              <a:gd name="adj1" fmla="val 50000"/>
              <a:gd name="adj2" fmla="val 50276"/>
            </a:avLst>
          </a:prstGeom>
          <a:gradFill rotWithShape="1">
            <a:gsLst>
              <a:gs pos="0">
                <a:srgbClr val="BCBCBC">
                  <a:alpha val="100000"/>
                </a:srgbClr>
              </a:gs>
              <a:gs pos="35001">
                <a:srgbClr val="D0D0D0">
                  <a:alpha val="100000"/>
                </a:srgbClr>
              </a:gs>
              <a:gs pos="100000">
                <a:srgbClr val="EDEDED">
                  <a:alpha val="100000"/>
                </a:srgbClr>
              </a:gs>
            </a:gsLst>
            <a:lin ang="5400000" scaled="1"/>
            <a:tileRect/>
          </a:gradFill>
          <a:ln w="9525">
            <a:noFill/>
          </a:ln>
          <a:effectLst>
            <a:outerShdw dist="20000" dir="5400000" algn="ctr" rotWithShape="0">
              <a:srgbClr val="000000">
                <a:alpha val="28000"/>
              </a:srgbClr>
            </a:outerShdw>
          </a:effectLst>
        </p:spPr>
        <p:txBody>
          <a:bodyPr anchor="ctr"/>
          <a:p>
            <a:pPr algn="ctr"/>
            <a:endParaRPr b="0">
              <a:solidFill>
                <a:srgbClr val="000000"/>
              </a:solidFill>
              <a:latin typeface="Calibri" panose="020F0502020204030204" pitchFamily="2" charset="0"/>
            </a:endParaRPr>
          </a:p>
        </p:txBody>
      </p:sp>
      <p:sp>
        <p:nvSpPr>
          <p:cNvPr id="28683" name="矩形 28682"/>
          <p:cNvSpPr/>
          <p:nvPr/>
        </p:nvSpPr>
        <p:spPr>
          <a:xfrm>
            <a:off x="1692275" y="2420938"/>
            <a:ext cx="6127750" cy="1189037"/>
          </a:xfrm>
          <a:prstGeom prst="rect">
            <a:avLst/>
          </a:prstGeom>
          <a:noFill/>
          <a:ln w="9525">
            <a:noFill/>
          </a:ln>
        </p:spPr>
        <p:txBody>
          <a:bodyPr>
            <a:spAutoFit/>
          </a:bodyPr>
          <a:p>
            <a:pPr>
              <a:spcBef>
                <a:spcPct val="50000"/>
              </a:spcBef>
            </a:pPr>
            <a:r>
              <a:rPr lang="zh-CN" altLang="en-US" dirty="0">
                <a:solidFill>
                  <a:schemeClr val="tx1"/>
                </a:solidFill>
                <a:latin typeface="Arial" panose="020B0604020202020204" pitchFamily="34" charset="0"/>
              </a:rPr>
              <a:t>★</a:t>
            </a:r>
            <a:r>
              <a:rPr lang="zh-CN" altLang="en-US" sz="2400" dirty="0">
                <a:solidFill>
                  <a:schemeClr val="tx1"/>
                </a:solidFill>
                <a:latin typeface="Arial" panose="020B0604020202020204" pitchFamily="34" charset="0"/>
              </a:rPr>
              <a:t>在课本上所学过的四首儿歌选择一首按学习小组的方式采用教唱本节课《娃哈哈》的学习的方法进行自主学习，下节课进行比赛。</a:t>
            </a:r>
            <a:endParaRPr lang="zh-CN" altLang="en-US" sz="2400" dirty="0">
              <a:solidFill>
                <a:schemeClr val="tx1"/>
              </a:solidFill>
              <a:latin typeface="Arial" panose="020B0604020202020204" pitchFamily="34" charset="0"/>
            </a:endParaRPr>
          </a:p>
        </p:txBody>
      </p:sp>
      <p:grpSp>
        <p:nvGrpSpPr>
          <p:cNvPr id="28684" name="组合 28683"/>
          <p:cNvGrpSpPr/>
          <p:nvPr/>
        </p:nvGrpSpPr>
        <p:grpSpPr>
          <a:xfrm>
            <a:off x="827088" y="4292600"/>
            <a:ext cx="7704137" cy="1728788"/>
            <a:chOff x="0" y="0"/>
            <a:chExt cx="13040" cy="3857"/>
          </a:xfrm>
        </p:grpSpPr>
        <p:sp>
          <p:nvSpPr>
            <p:cNvPr id="28685" name="文本框 28684"/>
            <p:cNvSpPr txBox="1"/>
            <p:nvPr/>
          </p:nvSpPr>
          <p:spPr>
            <a:xfrm>
              <a:off x="145" y="28"/>
              <a:ext cx="12895" cy="3539"/>
            </a:xfrm>
            <a:prstGeom prst="rect">
              <a:avLst/>
            </a:prstGeom>
            <a:noFill/>
            <a:ln w="9525">
              <a:noFill/>
            </a:ln>
          </p:spPr>
          <p:txBody>
            <a:bodyPr>
              <a:spAutoFit/>
            </a:bodyPr>
            <a:p>
              <a:endParaRPr lang="zh-CN" altLang="en-US" sz="2000" dirty="0">
                <a:solidFill>
                  <a:srgbClr val="FF0000"/>
                </a:solidFill>
                <a:latin typeface="Arial" panose="020B0604020202020204" pitchFamily="34" charset="0"/>
                <a:ea typeface="黑体" panose="02010609060101010101" pitchFamily="1" charset="-122"/>
              </a:endParaRPr>
            </a:p>
            <a:p>
              <a:r>
                <a:rPr lang="zh-CN" altLang="en-US" dirty="0">
                  <a:solidFill>
                    <a:srgbClr val="FF0000"/>
                  </a:solidFill>
                  <a:latin typeface="Arial" panose="020B0604020202020204" pitchFamily="34" charset="0"/>
                </a:rPr>
                <a:t>   </a:t>
              </a:r>
              <a:endParaRPr lang="zh-CN" altLang="en-US" dirty="0">
                <a:solidFill>
                  <a:srgbClr val="FF0000"/>
                </a:solidFill>
                <a:latin typeface="Arial" panose="020B0604020202020204" pitchFamily="34" charset="0"/>
              </a:endParaRPr>
            </a:p>
            <a:p>
              <a:r>
                <a:rPr lang="zh-CN" altLang="en-US" dirty="0">
                  <a:solidFill>
                    <a:srgbClr val="FF0000"/>
                  </a:solidFill>
                  <a:latin typeface="Arial" panose="020B0604020202020204" pitchFamily="34" charset="0"/>
                </a:rPr>
                <a:t>  </a:t>
              </a:r>
              <a:r>
                <a:rPr lang="zh-CN" altLang="en-US" dirty="0">
                  <a:solidFill>
                    <a:srgbClr val="FF0000"/>
                  </a:solidFill>
                  <a:latin typeface="黑体" panose="02010609060101010101" pitchFamily="1" charset="-122"/>
                  <a:ea typeface="黑体" panose="02010609060101010101" pitchFamily="1" charset="-122"/>
                </a:rPr>
                <a:t> </a:t>
              </a:r>
              <a:r>
                <a:rPr lang="zh-CN" altLang="en-US" sz="2000" dirty="0">
                  <a:solidFill>
                    <a:schemeClr val="tx1"/>
                  </a:solidFill>
                  <a:latin typeface="黑体" panose="02010609060101010101" pitchFamily="1" charset="-122"/>
                  <a:ea typeface="黑体" panose="02010609060101010101" pitchFamily="1" charset="-122"/>
                </a:rPr>
                <a:t>通过通过此种方式来反馈知识掌握效果，巩固所学的知识，强化基本技能的训练，培养学生良好的学习品质和改善学生的习惯。</a:t>
              </a:r>
              <a:endParaRPr lang="zh-CN" altLang="en-US" sz="2000" dirty="0">
                <a:solidFill>
                  <a:schemeClr val="tx1"/>
                </a:solidFill>
                <a:latin typeface="黑体" panose="02010609060101010101" pitchFamily="1" charset="-122"/>
                <a:ea typeface="黑体" panose="02010609060101010101" pitchFamily="1" charset="-122"/>
              </a:endParaRPr>
            </a:p>
            <a:p>
              <a:r>
                <a:rPr lang="zh-CN" altLang="en-US" sz="2000" dirty="0">
                  <a:solidFill>
                    <a:schemeClr val="tx1"/>
                  </a:solidFill>
                  <a:latin typeface="黑体" panose="02010609060101010101" pitchFamily="1" charset="-122"/>
                  <a:ea typeface="黑体" panose="02010609060101010101" pitchFamily="1" charset="-122"/>
                </a:rPr>
                <a:t>   </a:t>
              </a:r>
              <a:endParaRPr lang="zh-CN" altLang="en-US" sz="2000" dirty="0">
                <a:solidFill>
                  <a:schemeClr val="tx1"/>
                </a:solidFill>
                <a:latin typeface="黑体" panose="02010609060101010101" pitchFamily="1" charset="-122"/>
                <a:ea typeface="黑体" panose="02010609060101010101" pitchFamily="1" charset="-122"/>
              </a:endParaRPr>
            </a:p>
          </p:txBody>
        </p:sp>
        <p:grpSp>
          <p:nvGrpSpPr>
            <p:cNvPr id="28686" name="组合 28685"/>
            <p:cNvGrpSpPr/>
            <p:nvPr/>
          </p:nvGrpSpPr>
          <p:grpSpPr>
            <a:xfrm>
              <a:off x="0" y="0"/>
              <a:ext cx="13040" cy="3857"/>
              <a:chOff x="0" y="0"/>
              <a:chExt cx="13040" cy="3858"/>
            </a:xfrm>
          </p:grpSpPr>
          <p:sp>
            <p:nvSpPr>
              <p:cNvPr id="28687" name="圆角矩形 28686"/>
              <p:cNvSpPr/>
              <p:nvPr/>
            </p:nvSpPr>
            <p:spPr>
              <a:xfrm>
                <a:off x="0" y="540"/>
                <a:ext cx="13041" cy="3319"/>
              </a:xfrm>
              <a:prstGeom prst="roundRect">
                <a:avLst>
                  <a:gd name="adj" fmla="val 4690"/>
                </a:avLst>
              </a:prstGeom>
              <a:noFill/>
              <a:ln w="57150" cap="flat" cmpd="sng">
                <a:solidFill>
                  <a:srgbClr val="660066"/>
                </a:solidFill>
                <a:prstDash val="solid"/>
                <a:headEnd type="none" w="med" len="med"/>
                <a:tailEnd type="none" w="med" len="med"/>
              </a:ln>
            </p:spPr>
            <p:txBody>
              <a:bodyPr/>
              <a:p>
                <a:endParaRPr lang="zh-CN" altLang="en-US"/>
              </a:p>
            </p:txBody>
          </p:sp>
          <p:sp>
            <p:nvSpPr>
              <p:cNvPr id="28688" name="圆角矩形 28687"/>
              <p:cNvSpPr/>
              <p:nvPr/>
            </p:nvSpPr>
            <p:spPr>
              <a:xfrm>
                <a:off x="3584" y="0"/>
                <a:ext cx="5155" cy="794"/>
              </a:xfrm>
              <a:prstGeom prst="roundRect">
                <a:avLst>
                  <a:gd name="adj" fmla="val 50000"/>
                </a:avLst>
              </a:prstGeom>
              <a:gradFill rotWithShape="1">
                <a:gsLst>
                  <a:gs pos="0">
                    <a:srgbClr val="660066">
                      <a:gamma/>
                      <a:shade val="46275"/>
                      <a:invGamma/>
                    </a:srgbClr>
                  </a:gs>
                  <a:gs pos="50000">
                    <a:srgbClr val="660066"/>
                  </a:gs>
                  <a:gs pos="100000">
                    <a:srgbClr val="660066">
                      <a:gamma/>
                      <a:shade val="46275"/>
                      <a:invGamma/>
                    </a:srgbClr>
                  </a:gs>
                </a:gsLst>
                <a:lin ang="5400000" scaled="1"/>
                <a:tileRect/>
              </a:gradFill>
              <a:ln w="9525">
                <a:noFill/>
              </a:ln>
            </p:spPr>
            <p:txBody>
              <a:bodyPr wrap="none" anchor="ctr"/>
              <a:p>
                <a:pPr algn="ctr" eaLnBrk="0" hangingPunct="0">
                  <a:spcBef>
                    <a:spcPct val="50000"/>
                  </a:spcBef>
                </a:pPr>
                <a:r>
                  <a:rPr lang="zh-CN" altLang="en-US" sz="2000">
                    <a:latin typeface="华文中宋" pitchFamily="2" charset="-122"/>
                    <a:ea typeface="华文中宋" pitchFamily="2" charset="-122"/>
                  </a:rPr>
                  <a:t>设计意图</a:t>
                </a:r>
                <a:endParaRPr lang="zh-CN" altLang="en-US" sz="2000">
                  <a:latin typeface="华文中宋" pitchFamily="2" charset="-122"/>
                  <a:ea typeface="华文中宋" pitchFamily="2" charset="-122"/>
                </a:endParaRPr>
              </a:p>
            </p:txBody>
          </p:sp>
        </p:grpSp>
      </p:grpSp>
      <p:sp>
        <p:nvSpPr>
          <p:cNvPr id="28689" name="右箭头 18"/>
          <p:cNvSpPr/>
          <p:nvPr/>
        </p:nvSpPr>
        <p:spPr>
          <a:xfrm>
            <a:off x="19081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8690" name="右箭头 18"/>
          <p:cNvSpPr/>
          <p:nvPr/>
        </p:nvSpPr>
        <p:spPr>
          <a:xfrm>
            <a:off x="363537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8691" name="右箭头 18"/>
          <p:cNvSpPr/>
          <p:nvPr/>
        </p:nvSpPr>
        <p:spPr>
          <a:xfrm>
            <a:off x="5292725" y="981075"/>
            <a:ext cx="287338"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8692" name="右箭头 18"/>
          <p:cNvSpPr/>
          <p:nvPr/>
        </p:nvSpPr>
        <p:spPr>
          <a:xfrm>
            <a:off x="6948488" y="981075"/>
            <a:ext cx="287337" cy="323850"/>
          </a:xfrm>
          <a:prstGeom prst="rightArrow">
            <a:avLst>
              <a:gd name="adj1" fmla="val 65685"/>
              <a:gd name="adj2" fmla="val 6187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8682"/>
                                        </p:tgtEl>
                                        <p:attrNameLst>
                                          <p:attrName>style.visibility</p:attrName>
                                        </p:attrNameLst>
                                      </p:cBhvr>
                                      <p:to>
                                        <p:strVal val="visible"/>
                                      </p:to>
                                    </p:set>
                                    <p:animEffect transition="in" filter="slide(fromTop)">
                                      <p:cBhvr>
                                        <p:cTn id="7" dur="500"/>
                                        <p:tgtEl>
                                          <p:spTgt spid="2868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8681"/>
                                        </p:tgtEl>
                                        <p:attrNameLst>
                                          <p:attrName>style.visibility</p:attrName>
                                        </p:attrNameLst>
                                      </p:cBhvr>
                                      <p:to>
                                        <p:strVal val="visible"/>
                                      </p:to>
                                    </p:set>
                                    <p:animEffect transition="in" filter="slide(fromLeft)">
                                      <p:cBhvr>
                                        <p:cTn id="11" dur="500"/>
                                        <p:tgtEl>
                                          <p:spTgt spid="28681"/>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28683"/>
                                        </p:tgtEl>
                                        <p:attrNameLst>
                                          <p:attrName>style.visibility</p:attrName>
                                        </p:attrNameLst>
                                      </p:cBhvr>
                                      <p:to>
                                        <p:strVal val="visible"/>
                                      </p:to>
                                    </p:set>
                                    <p:animEffect transition="in" filter="slide(fromBottom)">
                                      <p:cBhvr>
                                        <p:cTn id="14" dur="500"/>
                                        <p:tgtEl>
                                          <p:spTgt spid="2868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8684"/>
                                        </p:tgtEl>
                                        <p:attrNameLst>
                                          <p:attrName>style.visibility</p:attrName>
                                        </p:attrNameLst>
                                      </p:cBhvr>
                                      <p:to>
                                        <p:strVal val="visible"/>
                                      </p:to>
                                    </p:set>
                                    <p:animEffect transition="in" filter="blinds(horizontal)">
                                      <p:cBhvr>
                                        <p:cTn id="19"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2" grpId="0" animBg="1"/>
      <p:bldP spid="286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矩形 4"/>
          <p:cNvSpPr/>
          <p:nvPr/>
        </p:nvSpPr>
        <p:spPr>
          <a:xfrm>
            <a:off x="1187450" y="2420938"/>
            <a:ext cx="7273925" cy="3241675"/>
          </a:xfrm>
          <a:prstGeom prst="rect">
            <a:avLst/>
          </a:prstGeom>
          <a:solidFill>
            <a:srgbClr val="33CCCC">
              <a:alpha val="100000"/>
            </a:srgbClr>
          </a:solidFill>
          <a:ln w="57150" cap="flat" cmpd="sng">
            <a:solidFill>
              <a:schemeClr val="tx2"/>
            </a:solidFill>
            <a:prstDash val="solid"/>
            <a:miter/>
            <a:headEnd type="none" w="med" len="med"/>
            <a:tailEnd type="none" w="med" len="med"/>
          </a:ln>
          <a:effectLst>
            <a:outerShdw dist="38100" dir="2699999" algn="ctr" rotWithShape="0">
              <a:srgbClr val="000000">
                <a:alpha val="29999"/>
              </a:srgbClr>
            </a:outerShdw>
          </a:effectLst>
        </p:spPr>
        <p:txBody>
          <a:bodyPr vert="horz" wrap="square" anchor="ctr"/>
          <a:p>
            <a:pPr marL="342900" indent="-342900" eaLnBrk="0" hangingPunct="0"/>
            <a:r>
              <a:rPr lang="zh-CN" altLang="en-US" dirty="0">
                <a:latin typeface="Arial" panose="020B0604020202020204" pitchFamily="34" charset="0"/>
              </a:rPr>
              <a:t>                                            </a:t>
            </a:r>
            <a:endParaRPr lang="zh-CN" altLang="en-US" dirty="0">
              <a:latin typeface="Arial" panose="020B0604020202020204" pitchFamily="34" charset="0"/>
            </a:endParaRPr>
          </a:p>
          <a:p>
            <a:pPr marL="342900" indent="-342900" eaLnBrk="0" hangingPunct="0"/>
            <a:r>
              <a:rPr lang="zh-CN" altLang="en-US" dirty="0">
                <a:latin typeface="Arial" panose="020B0604020202020204" pitchFamily="34" charset="0"/>
              </a:rPr>
              <a:t>　　　　　　　　　　</a:t>
            </a:r>
            <a:endParaRPr lang="zh-CN" altLang="en-US" dirty="0">
              <a:latin typeface="Arial" panose="020B0604020202020204" pitchFamily="34" charset="0"/>
            </a:endParaRPr>
          </a:p>
          <a:p>
            <a:pPr marL="342900" indent="-342900" eaLnBrk="0" hangingPunct="0"/>
            <a:r>
              <a:rPr lang="zh-CN" altLang="en-US" dirty="0">
                <a:latin typeface="Arial" panose="020B0604020202020204" pitchFamily="34" charset="0"/>
              </a:rPr>
              <a:t>　　　　　　　</a:t>
            </a:r>
            <a:r>
              <a:rPr lang="zh-CN" altLang="en-US" sz="4000" dirty="0">
                <a:latin typeface="Arial" panose="020B0604020202020204" pitchFamily="34" charset="0"/>
                <a:ea typeface="楷体_GB2312" pitchFamily="1" charset="-122"/>
              </a:rPr>
              <a:t>声乐训练课</a:t>
            </a:r>
            <a:endParaRPr lang="zh-CN" altLang="en-US" sz="4000" dirty="0">
              <a:latin typeface="Arial" panose="020B0604020202020204" pitchFamily="34" charset="0"/>
              <a:ea typeface="楷体_GB2312" pitchFamily="1" charset="-122"/>
            </a:endParaRPr>
          </a:p>
          <a:p>
            <a:pPr marL="342900" indent="-342900" eaLnBrk="0" hangingPunct="0"/>
            <a:r>
              <a:rPr lang="zh-CN" altLang="en-US" sz="2800" dirty="0">
                <a:latin typeface="Arial" panose="020B0604020202020204" pitchFamily="34" charset="0"/>
              </a:rPr>
              <a:t>一、练声：</a:t>
            </a:r>
            <a:endParaRPr lang="zh-CN" altLang="en-US" sz="2800" dirty="0">
              <a:latin typeface="Arial" panose="020B0604020202020204" pitchFamily="34" charset="0"/>
            </a:endParaRPr>
          </a:p>
          <a:p>
            <a:pPr marL="342900" indent="-342900" eaLnBrk="0" hangingPunct="0"/>
            <a:r>
              <a:rPr lang="zh-CN" altLang="en-US" sz="2800" dirty="0">
                <a:latin typeface="Arial" panose="020B0604020202020204" pitchFamily="34" charset="0"/>
              </a:rPr>
              <a:t>二、学唱歌曲《故乡的小路》</a:t>
            </a:r>
            <a:endParaRPr lang="zh-CN" altLang="en-US" sz="2800" dirty="0">
              <a:latin typeface="Arial" panose="020B0604020202020204" pitchFamily="34" charset="0"/>
            </a:endParaRPr>
          </a:p>
          <a:p>
            <a:pPr marL="342900" indent="-342900" eaLnBrk="0" hangingPunct="0"/>
            <a:r>
              <a:rPr lang="zh-CN" altLang="en-US" sz="2800" dirty="0">
                <a:latin typeface="Arial" panose="020B0604020202020204" pitchFamily="34" charset="0"/>
              </a:rPr>
              <a:t>三、拓展能力《娃哈哈》</a:t>
            </a:r>
            <a:endParaRPr lang="zh-CN" altLang="en-US" sz="2800" dirty="0">
              <a:latin typeface="Arial" panose="020B0604020202020204" pitchFamily="34" charset="0"/>
            </a:endParaRPr>
          </a:p>
          <a:p>
            <a:pPr marL="342900" indent="-342900" eaLnBrk="0" hangingPunct="0"/>
            <a:r>
              <a:rPr lang="zh-CN" altLang="en-US" sz="2800" dirty="0">
                <a:latin typeface="Arial" panose="020B0604020202020204" pitchFamily="34" charset="0"/>
              </a:rPr>
              <a:t>四、课堂总结</a:t>
            </a:r>
            <a:endParaRPr lang="zh-CN" altLang="en-US" sz="2800" dirty="0">
              <a:latin typeface="Arial" panose="020B0604020202020204" pitchFamily="34" charset="0"/>
            </a:endParaRPr>
          </a:p>
          <a:p>
            <a:pPr marL="342900" indent="-342900" eaLnBrk="0" hangingPunct="0"/>
            <a:endParaRPr lang="zh-CN" altLang="en-US" sz="2800" dirty="0">
              <a:latin typeface="Arial" panose="020B0604020202020204" pitchFamily="34" charset="0"/>
            </a:endParaRPr>
          </a:p>
          <a:p>
            <a:pPr marL="342900" indent="-342900" algn="ctr" eaLnBrk="0" hangingPunct="0"/>
            <a:endParaRPr lang="zh-CN" altLang="en-US" sz="2800" dirty="0">
              <a:latin typeface="Arial" panose="020B0604020202020204" pitchFamily="34" charset="0"/>
            </a:endParaRPr>
          </a:p>
          <a:p>
            <a:pPr marL="342900" indent="-342900"/>
            <a:endParaRPr lang="zh-CN" altLang="en-US" sz="2800" b="0" dirty="0">
              <a:latin typeface="Calibri" panose="020F0502020204030204" pitchFamily="2" charset="0"/>
            </a:endParaRPr>
          </a:p>
        </p:txBody>
      </p:sp>
      <p:pic>
        <p:nvPicPr>
          <p:cNvPr id="29699" name="图片 29698" descr="练声曲"/>
          <p:cNvPicPr>
            <a:picLocks noChangeAspect="1"/>
          </p:cNvPicPr>
          <p:nvPr/>
        </p:nvPicPr>
        <p:blipFill>
          <a:blip r:embed="rId1"/>
          <a:stretch>
            <a:fillRect/>
          </a:stretch>
        </p:blipFill>
        <p:spPr>
          <a:xfrm>
            <a:off x="5005388" y="3141663"/>
            <a:ext cx="1520825" cy="444500"/>
          </a:xfrm>
          <a:prstGeom prst="rect">
            <a:avLst/>
          </a:prstGeom>
          <a:noFill/>
          <a:ln w="9525">
            <a:noFill/>
          </a:ln>
        </p:spPr>
      </p:pic>
      <p:pic>
        <p:nvPicPr>
          <p:cNvPr id="29700" name="图片 29699" descr="哼鸣"/>
          <p:cNvPicPr>
            <a:picLocks noChangeAspect="1"/>
          </p:cNvPicPr>
          <p:nvPr/>
        </p:nvPicPr>
        <p:blipFill>
          <a:blip r:embed="rId2"/>
          <a:stretch>
            <a:fillRect/>
          </a:stretch>
        </p:blipFill>
        <p:spPr>
          <a:xfrm>
            <a:off x="2916238" y="3141663"/>
            <a:ext cx="1749425" cy="415925"/>
          </a:xfrm>
          <a:prstGeom prst="rect">
            <a:avLst/>
          </a:prstGeom>
          <a:noFill/>
          <a:ln w="9525">
            <a:noFill/>
          </a:ln>
        </p:spPr>
      </p:pic>
      <p:sp>
        <p:nvSpPr>
          <p:cNvPr id="29701" name="文本框 29700"/>
          <p:cNvSpPr txBox="1"/>
          <p:nvPr/>
        </p:nvSpPr>
        <p:spPr>
          <a:xfrm>
            <a:off x="1692275" y="1270000"/>
            <a:ext cx="4443413" cy="639763"/>
          </a:xfrm>
          <a:prstGeom prst="rect">
            <a:avLst/>
          </a:prstGeom>
          <a:noFill/>
          <a:ln w="9525">
            <a:noFill/>
          </a:ln>
        </p:spPr>
        <p:txBody>
          <a:bodyPr vert="horz" wrap="square" anchor="t">
            <a:spAutoFit/>
          </a:bodyPr>
          <a:p>
            <a:r>
              <a:rPr lang="zh-CN" altLang="en-US" sz="3600" dirty="0">
                <a:solidFill>
                  <a:schemeClr val="tx1"/>
                </a:solidFill>
                <a:latin typeface="黑体" panose="02010609060101010101" pitchFamily="1" charset="-122"/>
                <a:ea typeface="黑体" panose="02010609060101010101" pitchFamily="1" charset="-122"/>
              </a:rPr>
              <a:t>    板 书 设 计</a:t>
            </a:r>
            <a:endParaRPr lang="zh-CN" altLang="en-US" sz="3600" dirty="0">
              <a:solidFill>
                <a:schemeClr val="tx1"/>
              </a:solidFill>
              <a:latin typeface="黑体" panose="02010609060101010101" pitchFamily="1" charset="-122"/>
              <a:ea typeface="黑体" panose="02010609060101010101"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par>
                                <p:cTn id="8" presetID="10" presetClass="entr" presetSubtype="0" fill="hold" nodeType="withEffect">
                                  <p:stCondLst>
                                    <p:cond delay="0"/>
                                  </p:stCondLst>
                                  <p:childTnLst>
                                    <p:set>
                                      <p:cBhvr>
                                        <p:cTn id="9" dur="1" fill="hold">
                                          <p:stCondLst>
                                            <p:cond delay="0"/>
                                          </p:stCondLst>
                                        </p:cTn>
                                        <p:tgtEl>
                                          <p:spTgt spid="29700"/>
                                        </p:tgtEl>
                                        <p:attrNameLst>
                                          <p:attrName>style.visibility</p:attrName>
                                        </p:attrNameLst>
                                      </p:cBhvr>
                                      <p:to>
                                        <p:strVal val="visible"/>
                                      </p:to>
                                    </p:set>
                                    <p:animEffect transition="in" filter="fade">
                                      <p:cBhvr>
                                        <p:cTn id="10" dur="2000"/>
                                        <p:tgtEl>
                                          <p:spTgt spid="29700"/>
                                        </p:tgtEl>
                                      </p:cBhvr>
                                    </p:animEffect>
                                  </p:childTnLst>
                                </p:cTn>
                              </p:par>
                              <p:par>
                                <p:cTn id="11" presetID="10" presetClass="entr" presetSubtype="0" fill="hold" nodeType="withEffect">
                                  <p:stCondLst>
                                    <p:cond delay="0"/>
                                  </p:stCondLst>
                                  <p:childTnLst>
                                    <p:set>
                                      <p:cBhvr>
                                        <p:cTn id="12" dur="1" fill="hold">
                                          <p:stCondLst>
                                            <p:cond delay="0"/>
                                          </p:stCondLst>
                                        </p:cTn>
                                        <p:tgtEl>
                                          <p:spTgt spid="29699"/>
                                        </p:tgtEl>
                                        <p:attrNameLst>
                                          <p:attrName>style.visibility</p:attrName>
                                        </p:attrNameLst>
                                      </p:cBhvr>
                                      <p:to>
                                        <p:strVal val="visible"/>
                                      </p:to>
                                    </p:set>
                                    <p:animEffect transition="in" filter="fade">
                                      <p:cBhvr>
                                        <p:cTn id="13" dur="2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ldLvl="0" animBg="1"/>
      <p:bldP spid="29698" grpId="1"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0722" name="组合 30721"/>
          <p:cNvGrpSpPr/>
          <p:nvPr/>
        </p:nvGrpSpPr>
        <p:grpSpPr>
          <a:xfrm>
            <a:off x="828675" y="1628775"/>
            <a:ext cx="7848600" cy="1728788"/>
            <a:chOff x="0" y="0"/>
            <a:chExt cx="12133" cy="2494"/>
          </a:xfrm>
        </p:grpSpPr>
        <p:sp>
          <p:nvSpPr>
            <p:cNvPr id="30723" name="流程图: 可选过程 30722"/>
            <p:cNvSpPr/>
            <p:nvPr/>
          </p:nvSpPr>
          <p:spPr>
            <a:xfrm>
              <a:off x="1021" y="0"/>
              <a:ext cx="11113" cy="2494"/>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sz="2000" b="0" dirty="0">
                  <a:solidFill>
                    <a:schemeClr val="tx1"/>
                  </a:solidFill>
                  <a:latin typeface="Arial" panose="020B0604020202020204" pitchFamily="34" charset="0"/>
                  <a:ea typeface="黑体" panose="02010609060101010101" pitchFamily="1" charset="-122"/>
                </a:rPr>
                <a:t>　　</a:t>
              </a:r>
              <a:endParaRPr lang="zh-CN" altLang="en-US" sz="2000" b="0" dirty="0">
                <a:solidFill>
                  <a:schemeClr val="tx1"/>
                </a:solidFill>
                <a:latin typeface="Arial" panose="020B0604020202020204" pitchFamily="34" charset="0"/>
                <a:ea typeface="黑体" panose="02010609060101010101" pitchFamily="1" charset="-122"/>
              </a:endParaRPr>
            </a:p>
            <a:p>
              <a:pPr>
                <a:lnSpc>
                  <a:spcPct val="130000"/>
                </a:lnSpc>
              </a:pPr>
              <a:r>
                <a:rPr lang="zh-CN" altLang="en-US" sz="1600" dirty="0">
                  <a:solidFill>
                    <a:schemeClr val="tx1"/>
                  </a:solidFill>
                  <a:latin typeface="Arial" panose="020B0604020202020204" pitchFamily="34" charset="0"/>
                </a:rPr>
                <a:t>本课采用“</a:t>
              </a:r>
              <a:r>
                <a:rPr lang="zh-CN" altLang="en-US" dirty="0">
                  <a:solidFill>
                    <a:schemeClr val="tx1"/>
                  </a:solidFill>
                  <a:latin typeface="Arial" panose="020B0604020202020204" pitchFamily="34" charset="0"/>
                </a:rPr>
                <a:t>体验——</a:t>
              </a:r>
              <a:r>
                <a:rPr lang="zh-CN" altLang="en-US" b="0" dirty="0">
                  <a:solidFill>
                    <a:schemeClr val="tx1"/>
                  </a:solidFill>
                  <a:latin typeface="Arial" panose="020B0604020202020204" pitchFamily="34" charset="0"/>
                </a:rPr>
                <a:t> </a:t>
              </a:r>
              <a:r>
                <a:rPr lang="zh-CN" altLang="en-US" dirty="0">
                  <a:solidFill>
                    <a:schemeClr val="tx1"/>
                  </a:solidFill>
                  <a:latin typeface="Arial" panose="020B0604020202020204" pitchFamily="34" charset="0"/>
                  <a:ea typeface="黑体" panose="02010609060101010101" pitchFamily="1" charset="-122"/>
                </a:rPr>
                <a:t>欣赏——</a:t>
              </a:r>
              <a:r>
                <a:rPr lang="zh-CN" altLang="en-US" dirty="0">
                  <a:solidFill>
                    <a:schemeClr val="tx1"/>
                  </a:solidFill>
                  <a:latin typeface="Arial" panose="020B0604020202020204" pitchFamily="34" charset="0"/>
                </a:rPr>
                <a:t>体验——</a:t>
              </a:r>
              <a:r>
                <a:rPr lang="zh-CN" altLang="en-US" dirty="0">
                  <a:solidFill>
                    <a:schemeClr val="tx1"/>
                  </a:solidFill>
                  <a:latin typeface="Arial" panose="020B0604020202020204" pitchFamily="34" charset="0"/>
                  <a:ea typeface="黑体" panose="02010609060101010101" pitchFamily="1" charset="-122"/>
                </a:rPr>
                <a:t>思考——体验——探究</a:t>
              </a:r>
              <a:r>
                <a:rPr lang="zh-CN" altLang="en-US" dirty="0">
                  <a:solidFill>
                    <a:schemeClr val="tx1"/>
                  </a:solidFill>
                  <a:latin typeface="Arial" panose="020B0604020202020204" pitchFamily="34" charset="0"/>
                </a:rPr>
                <a:t>——体验</a:t>
              </a:r>
              <a:r>
                <a:rPr lang="zh-CN" altLang="en-US" sz="1600" dirty="0">
                  <a:solidFill>
                    <a:schemeClr val="tx1"/>
                  </a:solidFill>
                  <a:latin typeface="Arial" panose="020B0604020202020204" pitchFamily="34" charset="0"/>
                </a:rPr>
                <a:t>”的教学模式，</a:t>
              </a:r>
              <a:r>
                <a:rPr lang="zh-CN" altLang="en-US" dirty="0">
                  <a:solidFill>
                    <a:schemeClr val="tx1"/>
                  </a:solidFill>
                  <a:latin typeface="Arial" panose="020B0604020202020204" pitchFamily="34" charset="0"/>
                </a:rPr>
                <a:t>因材施教的</a:t>
              </a:r>
              <a:r>
                <a:rPr lang="zh-CN" altLang="en-US" sz="1600" dirty="0">
                  <a:solidFill>
                    <a:schemeClr val="tx1"/>
                  </a:solidFill>
                  <a:latin typeface="Arial" panose="020B0604020202020204" pitchFamily="34" charset="0"/>
                </a:rPr>
                <a:t>引导学生在体验中学习，在体验中思考探究；钢琴及多媒体的运用使本节课更加直观，本节课最大的特点是处处站在学生的立场上去对待问题的发现和处理，学生的参与意识被充分地调动起来，锻炼了学生的能力，课堂效果好！</a:t>
              </a:r>
              <a:endParaRPr lang="zh-CN" altLang="en-US" sz="1600" dirty="0">
                <a:solidFill>
                  <a:schemeClr val="tx1"/>
                </a:solidFill>
                <a:latin typeface="Arial" panose="020B0604020202020204" pitchFamily="34" charset="0"/>
              </a:endParaRPr>
            </a:p>
            <a:p>
              <a:pPr>
                <a:lnSpc>
                  <a:spcPct val="130000"/>
                </a:lnSpc>
              </a:pPr>
              <a:endParaRPr lang="zh-CN" altLang="en-US" sz="1600" dirty="0">
                <a:solidFill>
                  <a:schemeClr val="tx1"/>
                </a:solidFill>
                <a:latin typeface="Arial" panose="020B0604020202020204" pitchFamily="34" charset="0"/>
              </a:endParaRPr>
            </a:p>
          </p:txBody>
        </p:sp>
        <p:sp>
          <p:nvSpPr>
            <p:cNvPr id="30724" name="圆角矩形 30723"/>
            <p:cNvSpPr/>
            <p:nvPr/>
          </p:nvSpPr>
          <p:spPr>
            <a:xfrm>
              <a:off x="0" y="226"/>
              <a:ext cx="792" cy="224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Arial" panose="020B0604020202020204" pitchFamily="34" charset="0"/>
                  <a:ea typeface="黑体" panose="02010609060101010101" pitchFamily="1" charset="-122"/>
                </a:rPr>
                <a:t>反思一</a:t>
              </a:r>
              <a:endParaRPr lang="zh-CN" altLang="en-US" sz="2000" b="0">
                <a:solidFill>
                  <a:srgbClr val="FF0000"/>
                </a:solidFill>
                <a:latin typeface="Arial" panose="020B0604020202020204" pitchFamily="34" charset="0"/>
                <a:ea typeface="黑体" panose="02010609060101010101" pitchFamily="1" charset="-122"/>
              </a:endParaRPr>
            </a:p>
          </p:txBody>
        </p:sp>
      </p:grpSp>
      <p:grpSp>
        <p:nvGrpSpPr>
          <p:cNvPr id="30725" name="组合 30724"/>
          <p:cNvGrpSpPr/>
          <p:nvPr/>
        </p:nvGrpSpPr>
        <p:grpSpPr>
          <a:xfrm>
            <a:off x="1763713" y="3357563"/>
            <a:ext cx="6767512" cy="1511300"/>
            <a:chOff x="0" y="0"/>
            <a:chExt cx="10659" cy="2380"/>
          </a:xfrm>
        </p:grpSpPr>
        <p:sp>
          <p:nvSpPr>
            <p:cNvPr id="30726" name="流程图: 可选过程 30725"/>
            <p:cNvSpPr/>
            <p:nvPr/>
          </p:nvSpPr>
          <p:spPr>
            <a:xfrm>
              <a:off x="1549" y="0"/>
              <a:ext cx="9110" cy="2380"/>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b="0" dirty="0">
                  <a:solidFill>
                    <a:schemeClr val="tx1"/>
                  </a:solidFill>
                  <a:latin typeface="黑体" panose="02010609060101010101" pitchFamily="1" charset="-122"/>
                  <a:ea typeface="黑体" panose="02010609060101010101" pitchFamily="1" charset="-122"/>
                </a:rPr>
                <a:t>　</a:t>
              </a:r>
              <a:r>
                <a:rPr lang="zh-CN" altLang="en-US" b="0" dirty="0">
                  <a:solidFill>
                    <a:schemeClr val="tx1"/>
                  </a:solidFill>
                  <a:latin typeface="黑体" panose="02010609060101010101" pitchFamily="1" charset="-122"/>
                  <a:ea typeface="黑体" panose="02010609060101010101" pitchFamily="1" charset="-122"/>
                </a:rPr>
                <a:t>虽然这节课我做了精心的准备,但还是有不足之处：由于多数学生的学习和分析能力不强，导致课堂达成度不是很理想；由于时间关系没有能和学生做更多的探讨，是一大遗憾。</a:t>
              </a:r>
              <a:endParaRPr lang="zh-CN" altLang="en-US" sz="2000" b="0" dirty="0">
                <a:solidFill>
                  <a:schemeClr val="tx1"/>
                </a:solidFill>
                <a:latin typeface="黑体" panose="02010609060101010101" pitchFamily="1" charset="-122"/>
                <a:ea typeface="黑体" panose="02010609060101010101" pitchFamily="1" charset="-122"/>
              </a:endParaRPr>
            </a:p>
          </p:txBody>
        </p:sp>
        <p:sp>
          <p:nvSpPr>
            <p:cNvPr id="30727" name="圆角矩形 30726"/>
            <p:cNvSpPr/>
            <p:nvPr/>
          </p:nvSpPr>
          <p:spPr>
            <a:xfrm>
              <a:off x="0" y="120"/>
              <a:ext cx="906" cy="2144"/>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Arial" panose="020B0604020202020204" pitchFamily="34" charset="0"/>
                  <a:ea typeface="黑体" panose="02010609060101010101" pitchFamily="1" charset="-122"/>
                </a:rPr>
                <a:t>反思二</a:t>
              </a:r>
              <a:endParaRPr lang="zh-CN" altLang="en-US" sz="2000" b="0">
                <a:solidFill>
                  <a:srgbClr val="FF0000"/>
                </a:solidFill>
                <a:latin typeface="Arial" panose="020B0604020202020204" pitchFamily="34" charset="0"/>
                <a:ea typeface="黑体" panose="02010609060101010101" pitchFamily="1" charset="-122"/>
              </a:endParaRPr>
            </a:p>
          </p:txBody>
        </p:sp>
      </p:grpSp>
      <p:grpSp>
        <p:nvGrpSpPr>
          <p:cNvPr id="30728" name="组合 30727"/>
          <p:cNvGrpSpPr/>
          <p:nvPr/>
        </p:nvGrpSpPr>
        <p:grpSpPr>
          <a:xfrm>
            <a:off x="2339975" y="4941888"/>
            <a:ext cx="6264275" cy="1368425"/>
            <a:chOff x="0" y="0"/>
            <a:chExt cx="9754" cy="2269"/>
          </a:xfrm>
        </p:grpSpPr>
        <p:sp>
          <p:nvSpPr>
            <p:cNvPr id="30729" name="流程图: 可选过程 30728"/>
            <p:cNvSpPr/>
            <p:nvPr/>
          </p:nvSpPr>
          <p:spPr>
            <a:xfrm>
              <a:off x="1472" y="0"/>
              <a:ext cx="8282" cy="2267"/>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b="0" dirty="0">
                  <a:solidFill>
                    <a:schemeClr val="tx1"/>
                  </a:solidFill>
                  <a:latin typeface="黑体" panose="02010609060101010101" pitchFamily="1" charset="-122"/>
                  <a:ea typeface="黑体" panose="02010609060101010101" pitchFamily="1" charset="-122"/>
                </a:rPr>
                <a:t>在以后的教学中要继续对学生的学习和分析能力做针对性训练</a:t>
              </a:r>
              <a:r>
                <a:rPr lang="en-US" altLang="zh-CN" b="0" dirty="0">
                  <a:solidFill>
                    <a:schemeClr val="tx1"/>
                  </a:solidFill>
                  <a:latin typeface="黑体" panose="02010609060101010101" pitchFamily="1" charset="-122"/>
                  <a:ea typeface="黑体" panose="02010609060101010101" pitchFamily="1" charset="-122"/>
                </a:rPr>
                <a:t>，</a:t>
              </a:r>
              <a:r>
                <a:rPr lang="zh-CN" altLang="en-US" b="0" dirty="0">
                  <a:solidFill>
                    <a:schemeClr val="tx1"/>
                  </a:solidFill>
                  <a:latin typeface="黑体" panose="02010609060101010101" pitchFamily="1" charset="-122"/>
                  <a:ea typeface="黑体" panose="02010609060101010101" pitchFamily="1" charset="-122"/>
                </a:rPr>
                <a:t>同时增加声乐训练课的趣味性和实用性，提高学生学习的兴趣，让更多的学生掌握声乐演唱和教学的能力。</a:t>
              </a:r>
              <a:endParaRPr lang="zh-CN" altLang="en-US" b="0" dirty="0">
                <a:solidFill>
                  <a:schemeClr val="tx1"/>
                </a:solidFill>
                <a:latin typeface="黑体" panose="02010609060101010101" pitchFamily="1" charset="-122"/>
                <a:ea typeface="黑体" panose="02010609060101010101" pitchFamily="1" charset="-122"/>
              </a:endParaRPr>
            </a:p>
          </p:txBody>
        </p:sp>
        <p:sp>
          <p:nvSpPr>
            <p:cNvPr id="30730" name="圆角矩形 30729"/>
            <p:cNvSpPr/>
            <p:nvPr/>
          </p:nvSpPr>
          <p:spPr>
            <a:xfrm>
              <a:off x="0" y="227"/>
              <a:ext cx="1020" cy="2043"/>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黑体" panose="02010609060101010101" pitchFamily="1" charset="-122"/>
                  <a:ea typeface="黑体" panose="02010609060101010101" pitchFamily="1" charset="-122"/>
                </a:rPr>
                <a:t>反思三</a:t>
              </a:r>
              <a:endParaRPr lang="zh-CN" altLang="en-US" sz="2000" b="0">
                <a:solidFill>
                  <a:srgbClr val="FF0000"/>
                </a:solidFill>
                <a:latin typeface="黑体" panose="02010609060101010101" pitchFamily="1" charset="-122"/>
                <a:ea typeface="黑体" panose="02010609060101010101" pitchFamily="1" charset="-122"/>
              </a:endParaRPr>
            </a:p>
          </p:txBody>
        </p:sp>
      </p:grpSp>
      <p:sp>
        <p:nvSpPr>
          <p:cNvPr id="30731" name="文本框 30730"/>
          <p:cNvSpPr txBox="1"/>
          <p:nvPr/>
        </p:nvSpPr>
        <p:spPr>
          <a:xfrm>
            <a:off x="0" y="115888"/>
            <a:ext cx="2771775" cy="519112"/>
          </a:xfrm>
          <a:prstGeom prst="rect">
            <a:avLst/>
          </a:prstGeom>
          <a:noFill/>
          <a:ln w="9525">
            <a:noFill/>
          </a:ln>
        </p:spPr>
        <p:txBody>
          <a:bodyPr>
            <a:spAutoFit/>
          </a:bodyPr>
          <a:p>
            <a:r>
              <a:rPr lang="zh-CN" altLang="en-US" sz="2800">
                <a:latin typeface="Arial" panose="020B0604020202020204" pitchFamily="34" charset="0"/>
                <a:ea typeface="黑体" panose="02010609060101010101" pitchFamily="1" charset="-122"/>
              </a:rPr>
              <a:t>六、教学反思</a:t>
            </a:r>
            <a:endParaRPr lang="zh-CN" altLang="en-US" sz="2800">
              <a:latin typeface="Arial" panose="020B0604020202020204" pitchFamily="34" charset="0"/>
              <a:ea typeface="黑体" panose="02010609060101010101" pitchFamily="1" charset="-122"/>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blinds(horizontal)">
                                      <p:cBhvr>
                                        <p:cTn id="12" dur="500"/>
                                        <p:tgtEl>
                                          <p:spTgt spid="307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28"/>
                                        </p:tgtEl>
                                        <p:attrNameLst>
                                          <p:attrName>style.visibility</p:attrName>
                                        </p:attrNameLst>
                                      </p:cBhvr>
                                      <p:to>
                                        <p:strVal val="visible"/>
                                      </p:to>
                                    </p:set>
                                    <p:animEffect transition="in" filter="blinds(horizontal)">
                                      <p:cBhvr>
                                        <p:cTn id="17" dur="5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13313"/>
          <p:cNvSpPr/>
          <p:nvPr/>
        </p:nvSpPr>
        <p:spPr>
          <a:xfrm>
            <a:off x="3635375" y="2924175"/>
            <a:ext cx="2089150" cy="720725"/>
          </a:xfrm>
          <a:prstGeom prst="rect">
            <a:avLst/>
          </a:prstGeom>
          <a:solidFill>
            <a:srgbClr val="008080">
              <a:alpha val="70000"/>
            </a:srgbClr>
          </a:solidFill>
          <a:ln w="9525">
            <a:noFill/>
          </a:ln>
        </p:spPr>
        <p:txBody>
          <a:bodyPr/>
          <a:p>
            <a:endParaRPr lang="zh-CN" altLang="en-US"/>
          </a:p>
        </p:txBody>
      </p:sp>
      <p:sp>
        <p:nvSpPr>
          <p:cNvPr id="13315" name="矩形 13314"/>
          <p:cNvSpPr/>
          <p:nvPr/>
        </p:nvSpPr>
        <p:spPr>
          <a:xfrm>
            <a:off x="3636963" y="3644900"/>
            <a:ext cx="2087562" cy="647700"/>
          </a:xfrm>
          <a:prstGeom prst="rect">
            <a:avLst/>
          </a:prstGeom>
          <a:solidFill>
            <a:srgbClr val="008080">
              <a:alpha val="70000"/>
            </a:srgbClr>
          </a:solidFill>
          <a:ln w="9525">
            <a:noFill/>
          </a:ln>
        </p:spPr>
        <p:txBody>
          <a:bodyPr/>
          <a:p>
            <a:endParaRPr lang="zh-CN" altLang="en-US"/>
          </a:p>
        </p:txBody>
      </p:sp>
      <p:sp>
        <p:nvSpPr>
          <p:cNvPr id="13316" name="矩形 13315"/>
          <p:cNvSpPr/>
          <p:nvPr/>
        </p:nvSpPr>
        <p:spPr>
          <a:xfrm>
            <a:off x="3636963" y="4292600"/>
            <a:ext cx="2087562" cy="647700"/>
          </a:xfrm>
          <a:prstGeom prst="rect">
            <a:avLst/>
          </a:prstGeom>
          <a:solidFill>
            <a:srgbClr val="008080">
              <a:alpha val="70000"/>
            </a:srgbClr>
          </a:solidFill>
          <a:ln w="9525">
            <a:noFill/>
          </a:ln>
        </p:spPr>
        <p:txBody>
          <a:bodyPr/>
          <a:p>
            <a:endParaRPr lang="zh-CN" altLang="en-US"/>
          </a:p>
        </p:txBody>
      </p:sp>
      <p:sp>
        <p:nvSpPr>
          <p:cNvPr id="13317" name="矩形 13316"/>
          <p:cNvSpPr/>
          <p:nvPr/>
        </p:nvSpPr>
        <p:spPr>
          <a:xfrm>
            <a:off x="3635375" y="5661025"/>
            <a:ext cx="2087563" cy="719138"/>
          </a:xfrm>
          <a:prstGeom prst="rect">
            <a:avLst/>
          </a:prstGeom>
          <a:solidFill>
            <a:srgbClr val="008080">
              <a:alpha val="70000"/>
            </a:srgbClr>
          </a:solidFill>
          <a:ln w="9525">
            <a:noFill/>
          </a:ln>
        </p:spPr>
        <p:txBody>
          <a:bodyPr/>
          <a:p>
            <a:endParaRPr lang="zh-CN" altLang="en-US"/>
          </a:p>
        </p:txBody>
      </p:sp>
      <p:sp>
        <p:nvSpPr>
          <p:cNvPr id="13318" name="矩形 13317"/>
          <p:cNvSpPr/>
          <p:nvPr/>
        </p:nvSpPr>
        <p:spPr>
          <a:xfrm>
            <a:off x="3636963" y="2276475"/>
            <a:ext cx="2085975" cy="649288"/>
          </a:xfrm>
          <a:prstGeom prst="rect">
            <a:avLst/>
          </a:prstGeom>
          <a:solidFill>
            <a:srgbClr val="008080">
              <a:alpha val="70000"/>
            </a:srgbClr>
          </a:solidFill>
          <a:ln w="9525">
            <a:noFill/>
          </a:ln>
        </p:spPr>
        <p:txBody>
          <a:bodyPr/>
          <a:p>
            <a:endParaRPr lang="zh-CN" altLang="en-US"/>
          </a:p>
        </p:txBody>
      </p:sp>
      <p:sp>
        <p:nvSpPr>
          <p:cNvPr id="13319" name="矩形 13318"/>
          <p:cNvSpPr/>
          <p:nvPr/>
        </p:nvSpPr>
        <p:spPr>
          <a:xfrm>
            <a:off x="3635375" y="1628775"/>
            <a:ext cx="2089150" cy="647700"/>
          </a:xfrm>
          <a:prstGeom prst="rect">
            <a:avLst/>
          </a:prstGeom>
          <a:solidFill>
            <a:srgbClr val="008080">
              <a:alpha val="70000"/>
            </a:srgbClr>
          </a:solidFill>
          <a:ln w="9525">
            <a:noFill/>
          </a:ln>
        </p:spPr>
        <p:txBody>
          <a:bodyPr vert="horz" wrap="none" anchor="ctr"/>
          <a:p>
            <a:pPr algn="ctr"/>
            <a:endParaRPr sz="2400">
              <a:solidFill>
                <a:schemeClr val="accent1"/>
              </a:solidFill>
              <a:latin typeface="黑体" panose="02010609060101010101" pitchFamily="1" charset="-122"/>
            </a:endParaRPr>
          </a:p>
        </p:txBody>
      </p:sp>
      <p:sp>
        <p:nvSpPr>
          <p:cNvPr id="13320" name="文本框 13319"/>
          <p:cNvSpPr txBox="1"/>
          <p:nvPr/>
        </p:nvSpPr>
        <p:spPr>
          <a:xfrm>
            <a:off x="1476375" y="1917700"/>
            <a:ext cx="1279525" cy="4383088"/>
          </a:xfrm>
          <a:prstGeom prst="rect">
            <a:avLst/>
          </a:prstGeom>
          <a:noFill/>
          <a:ln w="9525">
            <a:noFill/>
          </a:ln>
        </p:spPr>
        <p:txBody>
          <a:bodyPr vert="eaVert" wrap="square" anchor="t">
            <a:spAutoFit/>
          </a:bodyPr>
          <a:p>
            <a:r>
              <a:rPr lang="zh-CN" altLang="en-US" sz="7200" dirty="0">
                <a:solidFill>
                  <a:schemeClr val="tx1"/>
                </a:solidFill>
                <a:latin typeface="黑体" panose="02010609060101010101" pitchFamily="1" charset="-122"/>
              </a:rPr>
              <a:t>说课流程</a:t>
            </a:r>
            <a:endParaRPr lang="zh-CN" altLang="en-US" sz="7200" dirty="0">
              <a:solidFill>
                <a:schemeClr val="tx1"/>
              </a:solidFill>
              <a:latin typeface="黑体" panose="02010609060101010101" pitchFamily="1" charset="-122"/>
            </a:endParaRPr>
          </a:p>
        </p:txBody>
      </p:sp>
      <p:sp>
        <p:nvSpPr>
          <p:cNvPr id="13321" name="文本框 13320"/>
          <p:cNvSpPr txBox="1"/>
          <p:nvPr/>
        </p:nvSpPr>
        <p:spPr>
          <a:xfrm>
            <a:off x="3781425" y="1638300"/>
            <a:ext cx="4175125"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教材分析</a:t>
            </a:r>
            <a:endParaRPr lang="zh-CN" altLang="en-US" sz="2400" dirty="0">
              <a:latin typeface="黑体" panose="02010609060101010101" pitchFamily="1" charset="-122"/>
            </a:endParaRPr>
          </a:p>
        </p:txBody>
      </p:sp>
      <p:sp>
        <p:nvSpPr>
          <p:cNvPr id="13322" name="文本框 13321"/>
          <p:cNvSpPr txBox="1"/>
          <p:nvPr/>
        </p:nvSpPr>
        <p:spPr>
          <a:xfrm>
            <a:off x="3840163" y="2349500"/>
            <a:ext cx="2676525" cy="457200"/>
          </a:xfrm>
          <a:prstGeom prst="rect">
            <a:avLst/>
          </a:prstGeom>
          <a:noFill/>
          <a:ln w="9525">
            <a:noFill/>
          </a:ln>
        </p:spPr>
        <p:txBody>
          <a:bodyPr vert="horz" wrap="square" anchor="t">
            <a:spAutoFit/>
          </a:bodyPr>
          <a:p>
            <a:r>
              <a:rPr lang="zh-CN" altLang="en-US" sz="2400" dirty="0">
                <a:latin typeface="黑体" panose="02010609060101010101" pitchFamily="1" charset="-122"/>
              </a:rPr>
              <a:t>学情分析</a:t>
            </a:r>
            <a:endParaRPr lang="zh-CN" altLang="en-US" sz="2400" dirty="0">
              <a:latin typeface="黑体" panose="02010609060101010101" pitchFamily="1" charset="-122"/>
            </a:endParaRPr>
          </a:p>
        </p:txBody>
      </p:sp>
      <p:sp>
        <p:nvSpPr>
          <p:cNvPr id="13323" name="文本框 13322"/>
          <p:cNvSpPr txBox="1"/>
          <p:nvPr/>
        </p:nvSpPr>
        <p:spPr>
          <a:xfrm>
            <a:off x="3851275" y="2997200"/>
            <a:ext cx="2649538"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教学目标</a:t>
            </a:r>
            <a:endParaRPr lang="zh-CN" altLang="en-US" sz="2400" dirty="0">
              <a:latin typeface="黑体" panose="02010609060101010101" pitchFamily="1" charset="-122"/>
            </a:endParaRPr>
          </a:p>
        </p:txBody>
      </p:sp>
      <p:sp>
        <p:nvSpPr>
          <p:cNvPr id="13324" name="文本框 13323"/>
          <p:cNvSpPr txBox="1"/>
          <p:nvPr/>
        </p:nvSpPr>
        <p:spPr>
          <a:xfrm>
            <a:off x="3924300" y="3213100"/>
            <a:ext cx="1811338" cy="457200"/>
          </a:xfrm>
          <a:prstGeom prst="rect">
            <a:avLst/>
          </a:prstGeom>
          <a:noFill/>
          <a:ln w="9525">
            <a:noFill/>
          </a:ln>
        </p:spPr>
        <p:txBody>
          <a:bodyPr vert="horz" wrap="square" anchor="t">
            <a:spAutoFit/>
          </a:bodyPr>
          <a:p>
            <a:endParaRPr sz="2400">
              <a:latin typeface="黑体" panose="02010609060101010101" pitchFamily="1" charset="-122"/>
            </a:endParaRPr>
          </a:p>
        </p:txBody>
      </p:sp>
      <p:sp>
        <p:nvSpPr>
          <p:cNvPr id="13325" name="文本框 13324"/>
          <p:cNvSpPr txBox="1"/>
          <p:nvPr/>
        </p:nvSpPr>
        <p:spPr>
          <a:xfrm>
            <a:off x="3851275" y="3717925"/>
            <a:ext cx="1709738"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教学理念</a:t>
            </a:r>
            <a:endParaRPr lang="zh-CN" altLang="en-US" sz="2400" dirty="0">
              <a:latin typeface="黑体" panose="02010609060101010101" pitchFamily="1" charset="-122"/>
            </a:endParaRPr>
          </a:p>
        </p:txBody>
      </p:sp>
      <p:sp>
        <p:nvSpPr>
          <p:cNvPr id="13326" name="文本框 13325"/>
          <p:cNvSpPr txBox="1"/>
          <p:nvPr/>
        </p:nvSpPr>
        <p:spPr>
          <a:xfrm>
            <a:off x="3851275" y="4365625"/>
            <a:ext cx="2532063"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教学过程</a:t>
            </a:r>
            <a:endParaRPr lang="zh-CN" altLang="en-US" sz="2400" dirty="0">
              <a:latin typeface="黑体" panose="02010609060101010101" pitchFamily="1" charset="-122"/>
            </a:endParaRPr>
          </a:p>
        </p:txBody>
      </p:sp>
      <p:sp>
        <p:nvSpPr>
          <p:cNvPr id="13327" name="文本框 13326"/>
          <p:cNvSpPr txBox="1"/>
          <p:nvPr/>
        </p:nvSpPr>
        <p:spPr>
          <a:xfrm>
            <a:off x="3851275" y="5086350"/>
            <a:ext cx="2720975"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教学反思</a:t>
            </a:r>
            <a:endParaRPr lang="zh-CN" altLang="en-US" sz="2400" dirty="0">
              <a:latin typeface="黑体" panose="02010609060101010101" pitchFamily="1" charset="-122"/>
            </a:endParaRPr>
          </a:p>
        </p:txBody>
      </p:sp>
      <p:sp>
        <p:nvSpPr>
          <p:cNvPr id="13328" name="矩形 13327"/>
          <p:cNvSpPr/>
          <p:nvPr/>
        </p:nvSpPr>
        <p:spPr>
          <a:xfrm>
            <a:off x="3635375" y="4941888"/>
            <a:ext cx="2089150" cy="720725"/>
          </a:xfrm>
          <a:prstGeom prst="rect">
            <a:avLst/>
          </a:prstGeom>
          <a:solidFill>
            <a:srgbClr val="008080">
              <a:alpha val="70000"/>
            </a:srgbClr>
          </a:solidFill>
          <a:ln w="9525">
            <a:noFill/>
          </a:ln>
        </p:spPr>
        <p:txBody>
          <a:bodyPr/>
          <a:p>
            <a:endParaRPr lang="zh-CN" altLang="en-US"/>
          </a:p>
        </p:txBody>
      </p:sp>
      <p:sp>
        <p:nvSpPr>
          <p:cNvPr id="13329" name="文本框 13328"/>
          <p:cNvSpPr txBox="1"/>
          <p:nvPr/>
        </p:nvSpPr>
        <p:spPr>
          <a:xfrm>
            <a:off x="3924300" y="5013325"/>
            <a:ext cx="2293938" cy="457200"/>
          </a:xfrm>
          <a:prstGeom prst="rect">
            <a:avLst/>
          </a:prstGeom>
          <a:noFill/>
          <a:ln w="9525">
            <a:noFill/>
          </a:ln>
        </p:spPr>
        <p:txBody>
          <a:bodyPr vert="horz" wrap="square" anchor="t">
            <a:spAutoFit/>
          </a:bodyPr>
          <a:p>
            <a:r>
              <a:rPr lang="zh-CN" altLang="en-US" sz="2400" dirty="0">
                <a:latin typeface="黑体" panose="02010609060101010101" pitchFamily="1" charset="-122"/>
              </a:rPr>
              <a:t>板书设计</a:t>
            </a:r>
            <a:endParaRPr lang="zh-CN" altLang="en-US" sz="2400" dirty="0">
              <a:latin typeface="黑体" panose="02010609060101010101" pitchFamily="1" charset="-122"/>
            </a:endParaRPr>
          </a:p>
        </p:txBody>
      </p:sp>
      <p:sp>
        <p:nvSpPr>
          <p:cNvPr id="13330" name="文本框 13329"/>
          <p:cNvSpPr txBox="1"/>
          <p:nvPr/>
        </p:nvSpPr>
        <p:spPr>
          <a:xfrm>
            <a:off x="3924300" y="5661025"/>
            <a:ext cx="2125663" cy="457200"/>
          </a:xfrm>
          <a:prstGeom prst="rect">
            <a:avLst/>
          </a:prstGeom>
          <a:noFill/>
          <a:ln w="9525">
            <a:noFill/>
          </a:ln>
        </p:spPr>
        <p:txBody>
          <a:bodyPr vert="horz" wrap="square" anchor="t">
            <a:spAutoFit/>
          </a:bodyPr>
          <a:p>
            <a:r>
              <a:rPr lang="zh-CN" altLang="en-US" sz="2400" dirty="0">
                <a:latin typeface="黑体" panose="02010609060101010101" pitchFamily="1" charset="-122"/>
              </a:rPr>
              <a:t>教学反思</a:t>
            </a:r>
            <a:endParaRPr lang="zh-CN" altLang="en-US" sz="2400" dirty="0">
              <a:latin typeface="黑体" panose="02010609060101010101" pitchFamily="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6" name="图片 31745" descr="u=3489620360,3974918780&amp;fm=52&amp;gp=0"/>
          <p:cNvPicPr>
            <a:picLocks noChangeAspect="1"/>
          </p:cNvPicPr>
          <p:nvPr/>
        </p:nvPicPr>
        <p:blipFill>
          <a:blip r:embed="rId1"/>
          <a:stretch>
            <a:fillRect/>
          </a:stretch>
        </p:blipFill>
        <p:spPr>
          <a:xfrm rot="1740000">
            <a:off x="3635375" y="3429000"/>
            <a:ext cx="2095500" cy="2076450"/>
          </a:xfrm>
          <a:prstGeom prst="rect">
            <a:avLst/>
          </a:prstGeom>
          <a:noFill/>
          <a:ln w="9525">
            <a:noFill/>
          </a:ln>
        </p:spPr>
      </p:pic>
      <p:sp>
        <p:nvSpPr>
          <p:cNvPr id="31747" name="标题 31746" descr="单击此处编辑母版文本样式&#13;&#10;"/>
          <p:cNvSpPr>
            <a:spLocks noGrp="1"/>
          </p:cNvSpPr>
          <p:nvPr>
            <p:ph type="ctrTitle"/>
          </p:nvPr>
        </p:nvSpPr>
        <p:spPr>
          <a:xfrm>
            <a:off x="685800" y="2457450"/>
            <a:ext cx="7772400" cy="1260475"/>
          </a:xfrm>
          <a:ln/>
        </p:spPr>
        <p:txBody>
          <a:bodyPr anchor="ctr"/>
          <a:p>
            <a:pPr defTabSz="914400">
              <a:buClrTx/>
              <a:buSzTx/>
              <a:buFontTx/>
            </a:pPr>
            <a:r>
              <a:rPr lang="zh-CN" altLang="en-US" sz="3600" b="1" kern="1200" baseline="0" dirty="0">
                <a:solidFill>
                  <a:srgbClr val="FF3300"/>
                </a:solidFill>
                <a:latin typeface="Times New Roman" panose="02020603050405020304" pitchFamily="2" charset="0"/>
                <a:ea typeface="宋体" panose="02010600030101010101" pitchFamily="2" charset="-122"/>
              </a:rPr>
              <a:t>请各位领导老师给予批评指正！</a:t>
            </a:r>
            <a:endParaRPr lang="zh-CN" altLang="en-US" sz="3600" b="1" kern="1200" baseline="0" dirty="0">
              <a:solidFill>
                <a:srgbClr val="FF3300"/>
              </a:solidFill>
              <a:latin typeface="Times New Roman" panose="02020603050405020304" pitchFamily="2" charset="0"/>
              <a:ea typeface="宋体" panose="02010600030101010101" pitchFamily="2" charset="-122"/>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anim calcmode="lin" valueType="num">
                                      <p:cBhvr>
                                        <p:cTn id="8" dur="1000" fill="hold"/>
                                        <p:tgtEl>
                                          <p:spTgt spid="31747"/>
                                        </p:tgtEl>
                                        <p:attrNameLst>
                                          <p:attrName>ppt_x</p:attrName>
                                        </p:attrNameLst>
                                      </p:cBhvr>
                                      <p:tavLst>
                                        <p:tav tm="0">
                                          <p:val>
                                            <p:strVal val="#ppt_x"/>
                                          </p:val>
                                        </p:tav>
                                        <p:tav tm="100000">
                                          <p:val>
                                            <p:strVal val="#ppt_x"/>
                                          </p:val>
                                        </p:tav>
                                      </p:tavLst>
                                    </p:anim>
                                    <p:anim calcmode="lin" valueType="num">
                                      <p:cBhvr>
                                        <p:cTn id="9"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折角形 14337"/>
          <p:cNvSpPr/>
          <p:nvPr/>
        </p:nvSpPr>
        <p:spPr>
          <a:xfrm>
            <a:off x="828675" y="1917700"/>
            <a:ext cx="7272338" cy="4464050"/>
          </a:xfrm>
          <a:prstGeom prst="foldedCorner">
            <a:avLst>
              <a:gd name="adj" fmla="val 2079"/>
            </a:avLst>
          </a:prstGeom>
          <a:solidFill>
            <a:schemeClr val="bg1">
              <a:alpha val="25000"/>
            </a:schemeClr>
          </a:solidFill>
          <a:ln w="9525" cap="flat" cmpd="sng">
            <a:solidFill>
              <a:schemeClr val="tx1"/>
            </a:solidFill>
            <a:prstDash val="dash"/>
            <a:headEnd type="none" w="med" len="med"/>
            <a:tailEnd type="none" w="med" len="med"/>
          </a:ln>
        </p:spPr>
        <p:txBody>
          <a:bodyPr anchor="ctr"/>
          <a:p>
            <a:pPr algn="ctr"/>
            <a:endParaRPr sz="1600" b="0">
              <a:solidFill>
                <a:schemeClr val="tx1"/>
              </a:solidFill>
              <a:latin typeface="楷体_GB2312" pitchFamily="1" charset="-122"/>
              <a:ea typeface="楷体_GB2312" pitchFamily="1" charset="-122"/>
            </a:endParaRPr>
          </a:p>
        </p:txBody>
      </p:sp>
      <p:sp>
        <p:nvSpPr>
          <p:cNvPr id="14339" name="文本占位符 14338"/>
          <p:cNvSpPr>
            <a:spLocks noGrp="1"/>
          </p:cNvSpPr>
          <p:nvPr>
            <p:ph type="body" idx="1"/>
          </p:nvPr>
        </p:nvSpPr>
        <p:spPr>
          <a:xfrm>
            <a:off x="539750" y="1557338"/>
            <a:ext cx="2087563" cy="504825"/>
          </a:xfrm>
          <a:noFill/>
          <a:ln/>
        </p:spPr>
        <p:txBody>
          <a:bodyPr/>
          <a:p>
            <a:pPr marL="609600" indent="-609600">
              <a:lnSpc>
                <a:spcPct val="80000"/>
              </a:lnSpc>
              <a:buClr>
                <a:schemeClr val="tx1"/>
              </a:buClr>
              <a:buNone/>
            </a:pPr>
            <a:r>
              <a:rPr lang="zh-CN" altLang="en-US" b="1"/>
              <a:t>一、教材分析</a:t>
            </a:r>
            <a:endParaRPr lang="zh-CN" altLang="en-US" sz="2600" b="1"/>
          </a:p>
        </p:txBody>
      </p:sp>
      <p:grpSp>
        <p:nvGrpSpPr>
          <p:cNvPr id="14340" name="组合 14339"/>
          <p:cNvGrpSpPr/>
          <p:nvPr/>
        </p:nvGrpSpPr>
        <p:grpSpPr>
          <a:xfrm>
            <a:off x="900113" y="2706688"/>
            <a:ext cx="1223962" cy="2881312"/>
            <a:chOff x="0" y="0"/>
            <a:chExt cx="771" cy="1997"/>
          </a:xfrm>
        </p:grpSpPr>
        <p:sp>
          <p:nvSpPr>
            <p:cNvPr id="14341" name="椭圆 14340"/>
            <p:cNvSpPr/>
            <p:nvPr/>
          </p:nvSpPr>
          <p:spPr>
            <a:xfrm>
              <a:off x="0" y="454"/>
              <a:ext cx="454" cy="1087"/>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anchor="ctr"/>
            <a:p>
              <a:pPr algn="ctr"/>
              <a:r>
                <a:rPr lang="zh-CN" altLang="en-US" sz="2000">
                  <a:latin typeface="黑体" panose="02010609060101010101" pitchFamily="1" charset="-122"/>
                  <a:ea typeface="黑体" panose="02010609060101010101" pitchFamily="1" charset="-122"/>
                </a:rPr>
                <a:t>教材分析</a:t>
              </a:r>
              <a:endParaRPr lang="zh-CN" altLang="en-US" sz="2000">
                <a:latin typeface="黑体" panose="02010609060101010101" pitchFamily="1" charset="-122"/>
                <a:ea typeface="黑体" panose="02010609060101010101" pitchFamily="1" charset="-122"/>
              </a:endParaRPr>
            </a:p>
          </p:txBody>
        </p:sp>
        <p:grpSp>
          <p:nvGrpSpPr>
            <p:cNvPr id="14342" name="组合 14341"/>
            <p:cNvGrpSpPr/>
            <p:nvPr/>
          </p:nvGrpSpPr>
          <p:grpSpPr>
            <a:xfrm>
              <a:off x="499" y="0"/>
              <a:ext cx="272" cy="1997"/>
              <a:chOff x="0" y="0"/>
              <a:chExt cx="272" cy="1997"/>
            </a:xfrm>
          </p:grpSpPr>
          <p:sp>
            <p:nvSpPr>
              <p:cNvPr id="14343" name="直接连接符 14342"/>
              <p:cNvSpPr/>
              <p:nvPr/>
            </p:nvSpPr>
            <p:spPr>
              <a:xfrm rot="16200000">
                <a:off x="-862" y="999"/>
                <a:ext cx="1996" cy="0"/>
              </a:xfrm>
              <a:prstGeom prst="line">
                <a:avLst/>
              </a:prstGeom>
              <a:ln w="28575" cap="flat" cmpd="sng">
                <a:solidFill>
                  <a:schemeClr val="tx1"/>
                </a:solidFill>
                <a:prstDash val="solid"/>
                <a:headEnd type="none" w="med" len="med"/>
                <a:tailEnd type="none" w="med" len="med"/>
              </a:ln>
            </p:spPr>
          </p:sp>
          <p:sp>
            <p:nvSpPr>
              <p:cNvPr id="14344" name="直接连接符 14343"/>
              <p:cNvSpPr/>
              <p:nvPr/>
            </p:nvSpPr>
            <p:spPr>
              <a:xfrm rot="16200000">
                <a:off x="204" y="1928"/>
                <a:ext cx="0" cy="136"/>
              </a:xfrm>
              <a:prstGeom prst="line">
                <a:avLst/>
              </a:prstGeom>
              <a:ln w="28575" cap="flat" cmpd="sng">
                <a:solidFill>
                  <a:schemeClr val="tx1"/>
                </a:solidFill>
                <a:prstDash val="solid"/>
                <a:headEnd type="none" w="med" len="med"/>
                <a:tailEnd type="triangle" w="med" len="med"/>
              </a:ln>
            </p:spPr>
          </p:sp>
          <p:sp>
            <p:nvSpPr>
              <p:cNvPr id="14345" name="直接连接符 14344"/>
              <p:cNvSpPr/>
              <p:nvPr/>
            </p:nvSpPr>
            <p:spPr>
              <a:xfrm rot="16200000">
                <a:off x="204" y="-68"/>
                <a:ext cx="0" cy="136"/>
              </a:xfrm>
              <a:prstGeom prst="line">
                <a:avLst/>
              </a:prstGeom>
              <a:ln w="28575" cap="flat" cmpd="sng">
                <a:solidFill>
                  <a:schemeClr val="tx1"/>
                </a:solidFill>
                <a:prstDash val="solid"/>
                <a:headEnd type="none" w="med" len="med"/>
                <a:tailEnd type="triangle" w="med" len="med"/>
              </a:ln>
            </p:spPr>
          </p:sp>
          <p:sp>
            <p:nvSpPr>
              <p:cNvPr id="14346" name="直接连接符 14345"/>
              <p:cNvSpPr/>
              <p:nvPr/>
            </p:nvSpPr>
            <p:spPr>
              <a:xfrm rot="16200000">
                <a:off x="68" y="930"/>
                <a:ext cx="0" cy="136"/>
              </a:xfrm>
              <a:prstGeom prst="line">
                <a:avLst/>
              </a:prstGeom>
              <a:ln w="28575" cap="flat" cmpd="sng">
                <a:solidFill>
                  <a:schemeClr val="tx1"/>
                </a:solidFill>
                <a:prstDash val="solid"/>
                <a:headEnd type="none" w="med" len="med"/>
                <a:tailEnd type="none" w="med" len="med"/>
              </a:ln>
            </p:spPr>
          </p:sp>
          <p:sp>
            <p:nvSpPr>
              <p:cNvPr id="14347" name="直接连接符 14346"/>
              <p:cNvSpPr/>
              <p:nvPr/>
            </p:nvSpPr>
            <p:spPr>
              <a:xfrm rot="16200000">
                <a:off x="204" y="931"/>
                <a:ext cx="0" cy="136"/>
              </a:xfrm>
              <a:prstGeom prst="line">
                <a:avLst/>
              </a:prstGeom>
              <a:ln w="28575" cap="flat" cmpd="sng">
                <a:solidFill>
                  <a:schemeClr val="tx1"/>
                </a:solidFill>
                <a:prstDash val="solid"/>
                <a:headEnd type="none" w="med" len="med"/>
                <a:tailEnd type="triangle" w="med" len="med"/>
              </a:ln>
            </p:spPr>
          </p:sp>
        </p:grpSp>
      </p:grpSp>
      <p:grpSp>
        <p:nvGrpSpPr>
          <p:cNvPr id="14348" name="组合 14347"/>
          <p:cNvGrpSpPr/>
          <p:nvPr/>
        </p:nvGrpSpPr>
        <p:grpSpPr>
          <a:xfrm>
            <a:off x="2197100" y="3359150"/>
            <a:ext cx="5759450" cy="1727200"/>
            <a:chOff x="0" y="0"/>
            <a:chExt cx="8960" cy="2380"/>
          </a:xfrm>
        </p:grpSpPr>
        <p:sp>
          <p:nvSpPr>
            <p:cNvPr id="14349" name="椭圆 14348"/>
            <p:cNvSpPr/>
            <p:nvPr/>
          </p:nvSpPr>
          <p:spPr>
            <a:xfrm>
              <a:off x="0" y="675"/>
              <a:ext cx="1702"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a:latin typeface="Arial" panose="020B0604020202020204" pitchFamily="34" charset="0"/>
                </a:rPr>
                <a:t>地位和作用</a:t>
              </a:r>
              <a:endParaRPr lang="zh-CN" altLang="en-US">
                <a:latin typeface="Arial" panose="020B0604020202020204" pitchFamily="34" charset="0"/>
              </a:endParaRPr>
            </a:p>
          </p:txBody>
        </p:sp>
        <p:sp>
          <p:nvSpPr>
            <p:cNvPr id="14350" name="横卷形 53"/>
            <p:cNvSpPr/>
            <p:nvPr/>
          </p:nvSpPr>
          <p:spPr>
            <a:xfrm>
              <a:off x="1932" y="0"/>
              <a:ext cx="7028" cy="2380"/>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p>
              <a:pPr>
                <a:lnSpc>
                  <a:spcPct val="130000"/>
                </a:lnSpc>
              </a:pPr>
              <a:r>
                <a:rPr lang="zh-CN" altLang="en-US" sz="1600">
                  <a:solidFill>
                    <a:schemeClr val="tx1"/>
                  </a:solidFill>
                  <a:latin typeface="Arial" panose="020B0604020202020204" pitchFamily="34" charset="0"/>
                  <a:ea typeface="黑体" panose="02010609060101010101" pitchFamily="1" charset="-122"/>
                </a:rPr>
                <a:t>声乐课是高职院校音乐表演专业中重要的技能课程</a:t>
              </a:r>
              <a:r>
                <a:rPr lang="en-US" altLang="zh-CN" sz="1600">
                  <a:solidFill>
                    <a:schemeClr val="tx1"/>
                  </a:solidFill>
                  <a:latin typeface="Arial" panose="020B0604020202020204" pitchFamily="34" charset="0"/>
                  <a:ea typeface="黑体" panose="02010609060101010101" pitchFamily="1" charset="-122"/>
                </a:rPr>
                <a:t>,</a:t>
              </a:r>
              <a:r>
                <a:rPr lang="zh-CN" altLang="en-US" sz="1600">
                  <a:solidFill>
                    <a:schemeClr val="tx1"/>
                  </a:solidFill>
                  <a:latin typeface="Arial" panose="020B0604020202020204" pitchFamily="34" charset="0"/>
                  <a:ea typeface="黑体" panose="02010609060101010101" pitchFamily="1" charset="-122"/>
                </a:rPr>
                <a:t>也是音乐表演专业的重要组成部分。教学目标要求学生具有一定的演唱技能、技巧</a:t>
              </a:r>
              <a:r>
                <a:rPr lang="en-US" altLang="zh-CN" sz="1600">
                  <a:solidFill>
                    <a:schemeClr val="tx1"/>
                  </a:solidFill>
                  <a:latin typeface="Arial" panose="020B0604020202020204" pitchFamily="34" charset="0"/>
                  <a:ea typeface="黑体" panose="02010609060101010101" pitchFamily="1" charset="-122"/>
                </a:rPr>
                <a:t>,</a:t>
              </a:r>
              <a:r>
                <a:rPr lang="zh-CN" altLang="en-US" sz="1600">
                  <a:solidFill>
                    <a:schemeClr val="tx1"/>
                  </a:solidFill>
                  <a:latin typeface="Arial" panose="020B0604020202020204" pitchFamily="34" charset="0"/>
                  <a:ea typeface="黑体" panose="02010609060101010101" pitchFamily="1" charset="-122"/>
                </a:rPr>
                <a:t>还要有一定的舞台表演能力。</a:t>
              </a:r>
              <a:endParaRPr lang="zh-CN" altLang="en-US" sz="1600">
                <a:solidFill>
                  <a:schemeClr val="tx1"/>
                </a:solidFill>
                <a:latin typeface="Arial" panose="020B0604020202020204" pitchFamily="34" charset="0"/>
                <a:ea typeface="黑体" panose="02010609060101010101" pitchFamily="1" charset="-122"/>
              </a:endParaRPr>
            </a:p>
          </p:txBody>
        </p:sp>
      </p:grpSp>
      <p:grpSp>
        <p:nvGrpSpPr>
          <p:cNvPr id="14351" name="组合 14350"/>
          <p:cNvGrpSpPr/>
          <p:nvPr/>
        </p:nvGrpSpPr>
        <p:grpSpPr>
          <a:xfrm>
            <a:off x="2124075" y="5157788"/>
            <a:ext cx="5832475" cy="1150937"/>
            <a:chOff x="0" y="0"/>
            <a:chExt cx="9071" cy="1812"/>
          </a:xfrm>
        </p:grpSpPr>
        <p:sp>
          <p:nvSpPr>
            <p:cNvPr id="14352" name="椭圆 14351"/>
            <p:cNvSpPr/>
            <p:nvPr/>
          </p:nvSpPr>
          <p:spPr>
            <a:xfrm>
              <a:off x="0" y="110"/>
              <a:ext cx="1702"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a:latin typeface="Arial" panose="020B0604020202020204" pitchFamily="34" charset="0"/>
                </a:rPr>
                <a:t>教材处理</a:t>
              </a:r>
              <a:endParaRPr lang="zh-CN" altLang="en-US">
                <a:latin typeface="Arial" panose="020B0604020202020204" pitchFamily="34" charset="0"/>
              </a:endParaRPr>
            </a:p>
          </p:txBody>
        </p:sp>
        <p:sp>
          <p:nvSpPr>
            <p:cNvPr id="14353" name="横卷形 53"/>
            <p:cNvSpPr/>
            <p:nvPr/>
          </p:nvSpPr>
          <p:spPr>
            <a:xfrm>
              <a:off x="1927" y="0"/>
              <a:ext cx="7145" cy="1812"/>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p>
              <a:r>
                <a:rPr lang="zh-CN" altLang="en-US" sz="1600" dirty="0">
                  <a:solidFill>
                    <a:schemeClr val="tx1"/>
                  </a:solidFill>
                  <a:latin typeface="Arial" panose="020B0604020202020204" pitchFamily="34" charset="0"/>
                  <a:ea typeface="黑体" panose="02010609060101010101" pitchFamily="1" charset="-122"/>
                </a:rPr>
                <a:t>本节课紧紧围绕教材，通过基本的发声方法训练结合《故乡的小路》而展开的。</a:t>
              </a:r>
              <a:endParaRPr lang="zh-CN" altLang="en-US" sz="1600" dirty="0">
                <a:solidFill>
                  <a:schemeClr val="tx1"/>
                </a:solidFill>
                <a:latin typeface="Arial" panose="020B0604020202020204" pitchFamily="34" charset="0"/>
                <a:ea typeface="黑体" panose="02010609060101010101" pitchFamily="1" charset="-122"/>
              </a:endParaRPr>
            </a:p>
          </p:txBody>
        </p:sp>
      </p:grpSp>
      <p:grpSp>
        <p:nvGrpSpPr>
          <p:cNvPr id="14354" name="组合 14353"/>
          <p:cNvGrpSpPr/>
          <p:nvPr/>
        </p:nvGrpSpPr>
        <p:grpSpPr>
          <a:xfrm>
            <a:off x="2124075" y="2132013"/>
            <a:ext cx="5759450" cy="1009650"/>
            <a:chOff x="0" y="0"/>
            <a:chExt cx="9186" cy="1590"/>
          </a:xfrm>
        </p:grpSpPr>
        <p:sp>
          <p:nvSpPr>
            <p:cNvPr id="14355" name="椭圆 14354"/>
            <p:cNvSpPr/>
            <p:nvPr/>
          </p:nvSpPr>
          <p:spPr>
            <a:xfrm>
              <a:off x="0" y="340"/>
              <a:ext cx="1702"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a:latin typeface="Arial" panose="020B0604020202020204" pitchFamily="34" charset="0"/>
                </a:rPr>
                <a:t>教学内容</a:t>
              </a:r>
              <a:endParaRPr lang="zh-CN" altLang="en-US">
                <a:latin typeface="Arial" panose="020B0604020202020204" pitchFamily="34" charset="0"/>
              </a:endParaRPr>
            </a:p>
          </p:txBody>
        </p:sp>
        <p:sp>
          <p:nvSpPr>
            <p:cNvPr id="14356" name="横卷形 53"/>
            <p:cNvSpPr/>
            <p:nvPr/>
          </p:nvSpPr>
          <p:spPr>
            <a:xfrm>
              <a:off x="1930" y="0"/>
              <a:ext cx="7257" cy="1590"/>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p>
              <a:pPr>
                <a:lnSpc>
                  <a:spcPct val="130000"/>
                </a:lnSpc>
              </a:pPr>
              <a:r>
                <a:rPr lang="zh-CN" altLang="en-US" sz="1600" dirty="0">
                  <a:solidFill>
                    <a:schemeClr val="tx1"/>
                  </a:solidFill>
                  <a:latin typeface="Arial" panose="020B0604020202020204" pitchFamily="34" charset="0"/>
                  <a:ea typeface="黑体" panose="02010609060101010101" pitchFamily="1" charset="-122"/>
                </a:rPr>
                <a:t>《故乡的小路》</a:t>
              </a:r>
              <a:endParaRPr lang="zh-CN" altLang="en-US" sz="1600" dirty="0">
                <a:solidFill>
                  <a:schemeClr val="tx1"/>
                </a:solidFill>
                <a:latin typeface="Arial" panose="020B0604020202020204" pitchFamily="34" charset="0"/>
                <a:ea typeface="黑体" panose="02010609060101010101" pitchFamily="1" charset="-122"/>
              </a:endParaRPr>
            </a:p>
          </p:txBody>
        </p:sp>
      </p:gr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blinds(horizontal)">
                                      <p:cBhvr>
                                        <p:cTn id="7" dur="500"/>
                                        <p:tgtEl>
                                          <p:spTgt spid="14354"/>
                                        </p:tgtEl>
                                      </p:cBhvr>
                                    </p:animEffect>
                                  </p:childTnLst>
                                </p:cTn>
                              </p:par>
                            </p:childTnLst>
                          </p:cTn>
                        </p:par>
                        <p:par>
                          <p:cTn id="8" fill="hold">
                            <p:stCondLst>
                              <p:cond delay="500"/>
                            </p:stCondLst>
                            <p:childTnLst>
                              <p:par>
                                <p:cTn id="9" presetID="3" presetClass="entr" presetSubtype="10" fill="hold" nodeType="afterEffect">
                                  <p:stCondLst>
                                    <p:cond delay="9500"/>
                                  </p:stCondLst>
                                  <p:childTnLst>
                                    <p:set>
                                      <p:cBhvr>
                                        <p:cTn id="10" dur="1" fill="hold">
                                          <p:stCondLst>
                                            <p:cond delay="0"/>
                                          </p:stCondLst>
                                        </p:cTn>
                                        <p:tgtEl>
                                          <p:spTgt spid="14348"/>
                                        </p:tgtEl>
                                        <p:attrNameLst>
                                          <p:attrName>style.visibility</p:attrName>
                                        </p:attrNameLst>
                                      </p:cBhvr>
                                      <p:to>
                                        <p:strVal val="visible"/>
                                      </p:to>
                                    </p:set>
                                    <p:animEffect transition="in" filter="blinds(horizontal)">
                                      <p:cBhvr>
                                        <p:cTn id="11" dur="500"/>
                                        <p:tgtEl>
                                          <p:spTgt spid="14348"/>
                                        </p:tgtEl>
                                      </p:cBhvr>
                                    </p:animEffect>
                                  </p:childTnLst>
                                </p:cTn>
                              </p:par>
                            </p:childTnLst>
                          </p:cTn>
                        </p:par>
                        <p:par>
                          <p:cTn id="12" fill="hold">
                            <p:stCondLst>
                              <p:cond delay="10500"/>
                            </p:stCondLst>
                            <p:childTnLst>
                              <p:par>
                                <p:cTn id="13" presetID="3" presetClass="entr" presetSubtype="10" fill="hold" nodeType="afterEffect">
                                  <p:stCondLst>
                                    <p:cond delay="14000"/>
                                  </p:stCondLst>
                                  <p:childTnLst>
                                    <p:set>
                                      <p:cBhvr>
                                        <p:cTn id="14" dur="1" fill="hold">
                                          <p:stCondLst>
                                            <p:cond delay="0"/>
                                          </p:stCondLst>
                                        </p:cTn>
                                        <p:tgtEl>
                                          <p:spTgt spid="14351"/>
                                        </p:tgtEl>
                                        <p:attrNameLst>
                                          <p:attrName>style.visibility</p:attrName>
                                        </p:attrNameLst>
                                      </p:cBhvr>
                                      <p:to>
                                        <p:strVal val="visible"/>
                                      </p:to>
                                    </p:set>
                                    <p:animEffect transition="in" filter="blinds(horizontal)">
                                      <p:cBhvr>
                                        <p:cTn id="15" dur="500"/>
                                        <p:tgtEl>
                                          <p:spTgt spid="14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组合 15361"/>
          <p:cNvGrpSpPr/>
          <p:nvPr/>
        </p:nvGrpSpPr>
        <p:grpSpPr>
          <a:xfrm>
            <a:off x="1258888" y="1700213"/>
            <a:ext cx="6264275" cy="1439862"/>
            <a:chOff x="0" y="0"/>
            <a:chExt cx="2903" cy="907"/>
          </a:xfrm>
        </p:grpSpPr>
        <p:sp>
          <p:nvSpPr>
            <p:cNvPr id="15363" name="流程图: 可选过程 15362"/>
            <p:cNvSpPr/>
            <p:nvPr/>
          </p:nvSpPr>
          <p:spPr>
            <a:xfrm>
              <a:off x="409" y="0"/>
              <a:ext cx="2494" cy="907"/>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sz="2000" b="0" dirty="0">
                  <a:solidFill>
                    <a:schemeClr val="tx1"/>
                  </a:solidFill>
                  <a:latin typeface="Arial" panose="020B0604020202020204" pitchFamily="34" charset="0"/>
                  <a:ea typeface="黑体" panose="02010609060101010101" pitchFamily="1" charset="-122"/>
                </a:rPr>
                <a:t>　　通过一年较为系统的学习，学生对于基本音乐知识有了一定的基础，对于声乐技能课也有了较为浓厚的兴趣，这是非常重要的。</a:t>
              </a:r>
              <a:endParaRPr lang="zh-CN" altLang="en-US" sz="2000" b="0" dirty="0">
                <a:solidFill>
                  <a:schemeClr val="tx1"/>
                </a:solidFill>
                <a:latin typeface="Arial" panose="020B0604020202020204" pitchFamily="34" charset="0"/>
                <a:ea typeface="黑体" panose="02010609060101010101" pitchFamily="1" charset="-122"/>
              </a:endParaRPr>
            </a:p>
          </p:txBody>
        </p:sp>
        <p:sp>
          <p:nvSpPr>
            <p:cNvPr id="15364" name="圆角矩形 15363"/>
            <p:cNvSpPr/>
            <p:nvPr/>
          </p:nvSpPr>
          <p:spPr>
            <a:xfrm>
              <a:off x="0" y="46"/>
              <a:ext cx="317" cy="81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Arial" panose="020B0604020202020204" pitchFamily="34" charset="0"/>
                  <a:ea typeface="黑体" panose="02010609060101010101" pitchFamily="1" charset="-122"/>
                </a:rPr>
                <a:t>知识储备</a:t>
              </a:r>
              <a:endParaRPr lang="zh-CN" altLang="en-US" sz="2000" b="0">
                <a:solidFill>
                  <a:srgbClr val="FF0000"/>
                </a:solidFill>
                <a:latin typeface="Arial" panose="020B0604020202020204" pitchFamily="34" charset="0"/>
                <a:ea typeface="黑体" panose="02010609060101010101" pitchFamily="1" charset="-122"/>
              </a:endParaRPr>
            </a:p>
          </p:txBody>
        </p:sp>
      </p:grpSp>
      <p:grpSp>
        <p:nvGrpSpPr>
          <p:cNvPr id="15365" name="组合 15364"/>
          <p:cNvGrpSpPr/>
          <p:nvPr/>
        </p:nvGrpSpPr>
        <p:grpSpPr>
          <a:xfrm>
            <a:off x="1835150" y="4941888"/>
            <a:ext cx="6337300" cy="1511300"/>
            <a:chOff x="0" y="0"/>
            <a:chExt cx="2903" cy="907"/>
          </a:xfrm>
        </p:grpSpPr>
        <p:sp>
          <p:nvSpPr>
            <p:cNvPr id="15366" name="流程图: 可选过程 15365"/>
            <p:cNvSpPr/>
            <p:nvPr/>
          </p:nvSpPr>
          <p:spPr>
            <a:xfrm>
              <a:off x="409" y="0"/>
              <a:ext cx="2494" cy="907"/>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sz="2000" b="0" dirty="0">
                  <a:solidFill>
                    <a:schemeClr val="tx1"/>
                  </a:solidFill>
                  <a:latin typeface="黑体" panose="02010609060101010101" pitchFamily="1" charset="-122"/>
                  <a:ea typeface="黑体" panose="02010609060101010101" pitchFamily="1" charset="-122"/>
                </a:rPr>
                <a:t>　　学生基础知识薄弱，在以前的学习经历中没有系统学习过音乐知识，演唱和弹奏的能力处于刚刚入门阶段，学生素质整体较低，学习习惯差。</a:t>
              </a:r>
              <a:endParaRPr lang="zh-CN" altLang="en-US" b="0" dirty="0">
                <a:solidFill>
                  <a:schemeClr val="tx1"/>
                </a:solidFill>
                <a:latin typeface="Arial" panose="020B0604020202020204" pitchFamily="34" charset="0"/>
                <a:ea typeface="黑体" panose="02010609060101010101" pitchFamily="1" charset="-122"/>
              </a:endParaRPr>
            </a:p>
          </p:txBody>
        </p:sp>
        <p:sp>
          <p:nvSpPr>
            <p:cNvPr id="15367" name="圆角矩形 15366"/>
            <p:cNvSpPr/>
            <p:nvPr/>
          </p:nvSpPr>
          <p:spPr>
            <a:xfrm>
              <a:off x="0" y="46"/>
              <a:ext cx="317" cy="81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Arial" panose="020B0604020202020204" pitchFamily="34" charset="0"/>
                  <a:ea typeface="黑体" panose="02010609060101010101" pitchFamily="1" charset="-122"/>
                </a:rPr>
                <a:t>不利因素</a:t>
              </a:r>
              <a:endParaRPr lang="zh-CN" altLang="en-US" sz="2000" b="0">
                <a:solidFill>
                  <a:srgbClr val="FF0000"/>
                </a:solidFill>
                <a:latin typeface="Arial" panose="020B0604020202020204" pitchFamily="34" charset="0"/>
                <a:ea typeface="黑体" panose="02010609060101010101" pitchFamily="1" charset="-122"/>
              </a:endParaRPr>
            </a:p>
          </p:txBody>
        </p:sp>
      </p:grpSp>
      <p:grpSp>
        <p:nvGrpSpPr>
          <p:cNvPr id="15368" name="组合 15367"/>
          <p:cNvGrpSpPr/>
          <p:nvPr/>
        </p:nvGrpSpPr>
        <p:grpSpPr>
          <a:xfrm>
            <a:off x="1692275" y="3286125"/>
            <a:ext cx="6121400" cy="1438275"/>
            <a:chOff x="0" y="0"/>
            <a:chExt cx="2903" cy="907"/>
          </a:xfrm>
        </p:grpSpPr>
        <p:sp>
          <p:nvSpPr>
            <p:cNvPr id="15369" name="流程图: 可选过程 15368"/>
            <p:cNvSpPr/>
            <p:nvPr/>
          </p:nvSpPr>
          <p:spPr>
            <a:xfrm>
              <a:off x="409" y="0"/>
              <a:ext cx="2494" cy="907"/>
            </a:xfrm>
            <a:prstGeom prst="flowChartAlternateProcess">
              <a:avLst/>
            </a:prstGeom>
            <a:solidFill>
              <a:schemeClr val="bg1">
                <a:alpha val="25000"/>
              </a:schemeClr>
            </a:solidFill>
            <a:ln w="9525" cap="flat" cmpd="sng">
              <a:solidFill>
                <a:schemeClr val="tx1"/>
              </a:solidFill>
              <a:prstDash val="dash"/>
              <a:miter/>
              <a:headEnd type="none" w="med" len="med"/>
              <a:tailEnd type="none" w="med" len="med"/>
            </a:ln>
          </p:spPr>
          <p:txBody>
            <a:bodyPr anchor="ctr"/>
            <a:p>
              <a:pPr>
                <a:lnSpc>
                  <a:spcPct val="130000"/>
                </a:lnSpc>
              </a:pPr>
              <a:r>
                <a:rPr lang="zh-CN" altLang="en-US" sz="2000" b="0" dirty="0">
                  <a:solidFill>
                    <a:schemeClr val="tx1"/>
                  </a:solidFill>
                  <a:latin typeface="黑体" panose="02010609060101010101" pitchFamily="1" charset="-122"/>
                  <a:ea typeface="黑体" panose="02010609060101010101" pitchFamily="1" charset="-122"/>
                </a:rPr>
                <a:t>　　在日常教学中一直注重培养学生自主合作探究的学习习惯，大多数学生思维活跃，课堂参与意识较浓，对音乐感兴趣。</a:t>
              </a:r>
              <a:endParaRPr lang="zh-CN" altLang="en-US" sz="2000" b="0" dirty="0">
                <a:solidFill>
                  <a:schemeClr val="tx1"/>
                </a:solidFill>
                <a:latin typeface="黑体" panose="02010609060101010101" pitchFamily="1" charset="-122"/>
                <a:ea typeface="黑体" panose="02010609060101010101" pitchFamily="1" charset="-122"/>
              </a:endParaRPr>
            </a:p>
          </p:txBody>
        </p:sp>
        <p:sp>
          <p:nvSpPr>
            <p:cNvPr id="15370" name="圆角矩形 15369"/>
            <p:cNvSpPr/>
            <p:nvPr/>
          </p:nvSpPr>
          <p:spPr>
            <a:xfrm>
              <a:off x="0" y="46"/>
              <a:ext cx="317" cy="81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p>
              <a:pPr algn="ctr"/>
              <a:r>
                <a:rPr lang="zh-CN" altLang="en-US" sz="2000" b="0">
                  <a:solidFill>
                    <a:srgbClr val="FF0000"/>
                  </a:solidFill>
                  <a:latin typeface="黑体" panose="02010609060101010101" pitchFamily="1" charset="-122"/>
                  <a:ea typeface="黑体" panose="02010609060101010101" pitchFamily="1" charset="-122"/>
                </a:rPr>
                <a:t>有利因素</a:t>
              </a:r>
              <a:endParaRPr lang="zh-CN" altLang="en-US" sz="2000" b="0">
                <a:solidFill>
                  <a:srgbClr val="FF0000"/>
                </a:solidFill>
                <a:latin typeface="黑体" panose="02010609060101010101" pitchFamily="1" charset="-122"/>
                <a:ea typeface="黑体" panose="02010609060101010101" pitchFamily="1" charset="-122"/>
              </a:endParaRPr>
            </a:p>
          </p:txBody>
        </p:sp>
      </p:grpSp>
      <p:sp>
        <p:nvSpPr>
          <p:cNvPr id="15371" name="文本框 15370"/>
          <p:cNvSpPr txBox="1"/>
          <p:nvPr/>
        </p:nvSpPr>
        <p:spPr>
          <a:xfrm>
            <a:off x="250825" y="115888"/>
            <a:ext cx="2663825" cy="517525"/>
          </a:xfrm>
          <a:prstGeom prst="rect">
            <a:avLst/>
          </a:prstGeom>
          <a:noFill/>
          <a:ln w="9525">
            <a:noFill/>
          </a:ln>
        </p:spPr>
        <p:txBody>
          <a:bodyPr>
            <a:spAutoFit/>
          </a:bodyPr>
          <a:p>
            <a:r>
              <a:rPr lang="zh-CN" altLang="en-US" sz="2800">
                <a:latin typeface="Arial" panose="020B0604020202020204" pitchFamily="34" charset="0"/>
                <a:ea typeface="黑体" panose="02010609060101010101" pitchFamily="1" charset="-122"/>
              </a:rPr>
              <a:t>二、学情分析</a:t>
            </a:r>
            <a:endParaRPr lang="zh-CN" altLang="en-US" sz="2800">
              <a:latin typeface="Arial" panose="020B0604020202020204" pitchFamily="34" charset="0"/>
              <a:ea typeface="黑体" panose="02010609060101010101" pitchFamily="1" charset="-12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par>
                          <p:cTn id="8" fill="hold">
                            <p:stCondLst>
                              <p:cond delay="500"/>
                            </p:stCondLst>
                            <p:childTnLst>
                              <p:par>
                                <p:cTn id="9" presetID="3" presetClass="entr" presetSubtype="10" fill="hold" nodeType="afterEffect">
                                  <p:stCondLst>
                                    <p:cond delay="6000"/>
                                  </p:stCondLst>
                                  <p:childTnLst>
                                    <p:set>
                                      <p:cBhvr>
                                        <p:cTn id="10" dur="1" fill="hold">
                                          <p:stCondLst>
                                            <p:cond delay="0"/>
                                          </p:stCondLst>
                                        </p:cTn>
                                        <p:tgtEl>
                                          <p:spTgt spid="15365"/>
                                        </p:tgtEl>
                                        <p:attrNameLst>
                                          <p:attrName>style.visibility</p:attrName>
                                        </p:attrNameLst>
                                      </p:cBhvr>
                                      <p:to>
                                        <p:strVal val="visible"/>
                                      </p:to>
                                    </p:set>
                                    <p:animEffect transition="in" filter="blinds(horizontal)">
                                      <p:cBhvr>
                                        <p:cTn id="11" dur="500"/>
                                        <p:tgtEl>
                                          <p:spTgt spid="15365"/>
                                        </p:tgtEl>
                                      </p:cBhvr>
                                    </p:animEffect>
                                  </p:childTnLst>
                                </p:cTn>
                              </p:par>
                            </p:childTnLst>
                          </p:cTn>
                        </p:par>
                        <p:par>
                          <p:cTn id="12" fill="hold">
                            <p:stCondLst>
                              <p:cond delay="7000"/>
                            </p:stCondLst>
                            <p:childTnLst>
                              <p:par>
                                <p:cTn id="13" presetID="3" presetClass="entr" presetSubtype="10" fill="hold" nodeType="afterEffect">
                                  <p:stCondLst>
                                    <p:cond delay="8000"/>
                                  </p:stCondLst>
                                  <p:childTnLst>
                                    <p:set>
                                      <p:cBhvr>
                                        <p:cTn id="14" dur="1" fill="hold">
                                          <p:stCondLst>
                                            <p:cond delay="0"/>
                                          </p:stCondLst>
                                        </p:cTn>
                                        <p:tgtEl>
                                          <p:spTgt spid="15368"/>
                                        </p:tgtEl>
                                        <p:attrNameLst>
                                          <p:attrName>style.visibility</p:attrName>
                                        </p:attrNameLst>
                                      </p:cBhvr>
                                      <p:to>
                                        <p:strVal val="visible"/>
                                      </p:to>
                                    </p:set>
                                    <p:animEffect transition="in" filter="blinds(horizontal)">
                                      <p:cBhvr>
                                        <p:cTn id="15"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折角形 16385"/>
          <p:cNvSpPr/>
          <p:nvPr/>
        </p:nvSpPr>
        <p:spPr>
          <a:xfrm>
            <a:off x="900113" y="1917700"/>
            <a:ext cx="7488237" cy="4606925"/>
          </a:xfrm>
          <a:prstGeom prst="foldedCorner">
            <a:avLst>
              <a:gd name="adj" fmla="val 2079"/>
            </a:avLst>
          </a:prstGeom>
          <a:solidFill>
            <a:schemeClr val="bg1">
              <a:alpha val="25000"/>
            </a:schemeClr>
          </a:solidFill>
          <a:ln w="9525" cap="flat" cmpd="sng">
            <a:solidFill>
              <a:schemeClr val="tx1"/>
            </a:solidFill>
            <a:prstDash val="dash"/>
            <a:headEnd type="none" w="med" len="med"/>
            <a:tailEnd type="none" w="med" len="med"/>
          </a:ln>
        </p:spPr>
        <p:txBody>
          <a:bodyPr wrap="none" anchor="ctr"/>
          <a:p>
            <a:pPr algn="ctr"/>
            <a:endParaRPr sz="1600" b="0">
              <a:solidFill>
                <a:schemeClr val="tx1"/>
              </a:solidFill>
              <a:latin typeface="楷体_GB2312" pitchFamily="1" charset="-122"/>
              <a:ea typeface="楷体_GB2312" pitchFamily="1" charset="-122"/>
            </a:endParaRPr>
          </a:p>
        </p:txBody>
      </p:sp>
      <p:grpSp>
        <p:nvGrpSpPr>
          <p:cNvPr id="16387" name="组合 16386"/>
          <p:cNvGrpSpPr/>
          <p:nvPr/>
        </p:nvGrpSpPr>
        <p:grpSpPr>
          <a:xfrm>
            <a:off x="2773363" y="5007040"/>
            <a:ext cx="5545137" cy="1219538"/>
            <a:chOff x="0" y="71"/>
            <a:chExt cx="8958" cy="1329"/>
          </a:xfrm>
        </p:grpSpPr>
        <p:sp>
          <p:nvSpPr>
            <p:cNvPr id="16388" name="横卷形 53"/>
            <p:cNvSpPr/>
            <p:nvPr/>
          </p:nvSpPr>
          <p:spPr>
            <a:xfrm>
              <a:off x="1929" y="71"/>
              <a:ext cx="7029" cy="1306"/>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spAutoFit/>
            </a:bodyPr>
            <a:p>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通过《故乡的小路》的学唱，让学生的歌唱方法得到锻炼，并让学生在精神上与歌曲的情感达到共鸣。 </a:t>
              </a:r>
              <a:r>
                <a:rPr lang="zh-CN" altLang="en-US" b="0" dirty="0">
                  <a:solidFill>
                    <a:schemeClr val="tx1"/>
                  </a:solidFill>
                  <a:latin typeface="Arial" panose="020B0604020202020204" pitchFamily="34" charset="0"/>
                  <a:ea typeface="黑体" panose="02010609060101010101" pitchFamily="1" charset="-122"/>
                </a:rPr>
                <a:t> </a:t>
              </a:r>
              <a:endParaRPr lang="zh-CN" altLang="en-US" b="0" dirty="0">
                <a:solidFill>
                  <a:schemeClr val="tx1"/>
                </a:solidFill>
                <a:latin typeface="Arial" panose="020B0604020202020204" pitchFamily="34" charset="0"/>
                <a:ea typeface="黑体" panose="02010609060101010101" pitchFamily="1" charset="-122"/>
              </a:endParaRPr>
            </a:p>
          </p:txBody>
        </p:sp>
        <p:sp>
          <p:nvSpPr>
            <p:cNvPr id="16389" name="椭圆 16388"/>
            <p:cNvSpPr/>
            <p:nvPr/>
          </p:nvSpPr>
          <p:spPr>
            <a:xfrm>
              <a:off x="0" y="380"/>
              <a:ext cx="1703"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sz="2000">
                  <a:latin typeface="黑体" panose="02010609060101010101" pitchFamily="1" charset="-122"/>
                  <a:ea typeface="黑体" panose="02010609060101010101" pitchFamily="1" charset="-122"/>
                </a:rPr>
                <a:t>情感目标</a:t>
              </a:r>
              <a:endParaRPr lang="zh-CN" altLang="en-US" sz="2000">
                <a:latin typeface="黑体" panose="02010609060101010101" pitchFamily="1" charset="-122"/>
                <a:ea typeface="黑体" panose="02010609060101010101" pitchFamily="1" charset="-122"/>
              </a:endParaRPr>
            </a:p>
          </p:txBody>
        </p:sp>
      </p:grpSp>
      <p:grpSp>
        <p:nvGrpSpPr>
          <p:cNvPr id="16390" name="组合 16389"/>
          <p:cNvGrpSpPr/>
          <p:nvPr/>
        </p:nvGrpSpPr>
        <p:grpSpPr>
          <a:xfrm>
            <a:off x="1547813" y="2779713"/>
            <a:ext cx="1223962" cy="3170237"/>
            <a:chOff x="0" y="0"/>
            <a:chExt cx="1927" cy="4992"/>
          </a:xfrm>
        </p:grpSpPr>
        <p:sp>
          <p:nvSpPr>
            <p:cNvPr id="16391" name="椭圆 16390"/>
            <p:cNvSpPr/>
            <p:nvPr/>
          </p:nvSpPr>
          <p:spPr>
            <a:xfrm>
              <a:off x="0" y="1365"/>
              <a:ext cx="1135" cy="238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anchor="ctr"/>
            <a:p>
              <a:pPr algn="ctr"/>
              <a:r>
                <a:rPr lang="zh-CN" altLang="en-US" sz="2000">
                  <a:latin typeface="黑体" panose="02010609060101010101" pitchFamily="1" charset="-122"/>
                  <a:ea typeface="黑体" panose="02010609060101010101" pitchFamily="1" charset="-122"/>
                </a:rPr>
                <a:t>教学目标</a:t>
              </a:r>
              <a:endParaRPr lang="zh-CN" altLang="en-US" sz="2000">
                <a:latin typeface="黑体" panose="02010609060101010101" pitchFamily="1" charset="-122"/>
                <a:ea typeface="黑体" panose="02010609060101010101" pitchFamily="1" charset="-122"/>
              </a:endParaRPr>
            </a:p>
          </p:txBody>
        </p:sp>
        <p:grpSp>
          <p:nvGrpSpPr>
            <p:cNvPr id="16392" name="组合 16391"/>
            <p:cNvGrpSpPr/>
            <p:nvPr/>
          </p:nvGrpSpPr>
          <p:grpSpPr>
            <a:xfrm>
              <a:off x="1247" y="0"/>
              <a:ext cx="680" cy="4992"/>
              <a:chOff x="0" y="0"/>
              <a:chExt cx="272" cy="1997"/>
            </a:xfrm>
          </p:grpSpPr>
          <p:sp>
            <p:nvSpPr>
              <p:cNvPr id="16393" name="直接连接符 16392"/>
              <p:cNvSpPr/>
              <p:nvPr/>
            </p:nvSpPr>
            <p:spPr>
              <a:xfrm rot="16200000">
                <a:off x="-862" y="999"/>
                <a:ext cx="1996" cy="0"/>
              </a:xfrm>
              <a:prstGeom prst="line">
                <a:avLst/>
              </a:prstGeom>
              <a:ln w="28575" cap="flat" cmpd="sng">
                <a:solidFill>
                  <a:schemeClr val="tx1"/>
                </a:solidFill>
                <a:prstDash val="solid"/>
                <a:headEnd type="none" w="med" len="med"/>
                <a:tailEnd type="none" w="med" len="med"/>
              </a:ln>
            </p:spPr>
          </p:sp>
          <p:sp>
            <p:nvSpPr>
              <p:cNvPr id="16394" name="直接连接符 16393"/>
              <p:cNvSpPr/>
              <p:nvPr/>
            </p:nvSpPr>
            <p:spPr>
              <a:xfrm rot="16200000">
                <a:off x="204" y="1928"/>
                <a:ext cx="0" cy="136"/>
              </a:xfrm>
              <a:prstGeom prst="line">
                <a:avLst/>
              </a:prstGeom>
              <a:ln w="28575" cap="flat" cmpd="sng">
                <a:solidFill>
                  <a:schemeClr val="tx1"/>
                </a:solidFill>
                <a:prstDash val="solid"/>
                <a:headEnd type="none" w="med" len="med"/>
                <a:tailEnd type="triangle" w="med" len="med"/>
              </a:ln>
            </p:spPr>
          </p:sp>
          <p:sp>
            <p:nvSpPr>
              <p:cNvPr id="16395" name="直接连接符 16394"/>
              <p:cNvSpPr/>
              <p:nvPr/>
            </p:nvSpPr>
            <p:spPr>
              <a:xfrm rot="16200000">
                <a:off x="204" y="-68"/>
                <a:ext cx="0" cy="136"/>
              </a:xfrm>
              <a:prstGeom prst="line">
                <a:avLst/>
              </a:prstGeom>
              <a:ln w="28575" cap="flat" cmpd="sng">
                <a:solidFill>
                  <a:schemeClr val="tx1"/>
                </a:solidFill>
                <a:prstDash val="solid"/>
                <a:headEnd type="none" w="med" len="med"/>
                <a:tailEnd type="triangle" w="med" len="med"/>
              </a:ln>
            </p:spPr>
          </p:sp>
          <p:sp>
            <p:nvSpPr>
              <p:cNvPr id="16396" name="直接连接符 16395"/>
              <p:cNvSpPr/>
              <p:nvPr/>
            </p:nvSpPr>
            <p:spPr>
              <a:xfrm rot="16200000">
                <a:off x="68" y="930"/>
                <a:ext cx="0" cy="136"/>
              </a:xfrm>
              <a:prstGeom prst="line">
                <a:avLst/>
              </a:prstGeom>
              <a:ln w="28575" cap="flat" cmpd="sng">
                <a:solidFill>
                  <a:schemeClr val="tx1"/>
                </a:solidFill>
                <a:prstDash val="solid"/>
                <a:headEnd type="none" w="med" len="med"/>
                <a:tailEnd type="none" w="med" len="med"/>
              </a:ln>
            </p:spPr>
          </p:sp>
          <p:sp>
            <p:nvSpPr>
              <p:cNvPr id="16397" name="直接连接符 16396"/>
              <p:cNvSpPr/>
              <p:nvPr/>
            </p:nvSpPr>
            <p:spPr>
              <a:xfrm rot="16200000">
                <a:off x="204" y="931"/>
                <a:ext cx="0" cy="136"/>
              </a:xfrm>
              <a:prstGeom prst="line">
                <a:avLst/>
              </a:prstGeom>
              <a:ln w="28575" cap="flat" cmpd="sng">
                <a:solidFill>
                  <a:schemeClr val="tx1"/>
                </a:solidFill>
                <a:prstDash val="solid"/>
                <a:headEnd type="none" w="med" len="med"/>
                <a:tailEnd type="triangle" w="med" len="med"/>
              </a:ln>
            </p:spPr>
          </p:sp>
        </p:grpSp>
      </p:grpSp>
      <p:grpSp>
        <p:nvGrpSpPr>
          <p:cNvPr id="16398" name="组合 16397"/>
          <p:cNvGrpSpPr/>
          <p:nvPr/>
        </p:nvGrpSpPr>
        <p:grpSpPr>
          <a:xfrm>
            <a:off x="2771775" y="2276475"/>
            <a:ext cx="5546725" cy="1368425"/>
            <a:chOff x="0" y="0"/>
            <a:chExt cx="9185" cy="1702"/>
          </a:xfrm>
        </p:grpSpPr>
        <p:sp>
          <p:nvSpPr>
            <p:cNvPr id="16399" name="椭圆 16398"/>
            <p:cNvSpPr/>
            <p:nvPr/>
          </p:nvSpPr>
          <p:spPr>
            <a:xfrm>
              <a:off x="0" y="228"/>
              <a:ext cx="1703"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sz="2000">
                  <a:latin typeface="黑体" panose="02010609060101010101" pitchFamily="1" charset="-122"/>
                  <a:ea typeface="黑体" panose="02010609060101010101" pitchFamily="1" charset="-122"/>
                </a:rPr>
                <a:t>知识目标</a:t>
              </a:r>
              <a:endParaRPr lang="zh-CN" altLang="en-US" sz="2000">
                <a:latin typeface="黑体" panose="02010609060101010101" pitchFamily="1" charset="-122"/>
                <a:ea typeface="黑体" panose="02010609060101010101" pitchFamily="1" charset="-122"/>
              </a:endParaRPr>
            </a:p>
          </p:txBody>
        </p:sp>
        <p:sp>
          <p:nvSpPr>
            <p:cNvPr id="16400" name="横卷形 53"/>
            <p:cNvSpPr/>
            <p:nvPr/>
          </p:nvSpPr>
          <p:spPr>
            <a:xfrm>
              <a:off x="2155" y="0"/>
              <a:ext cx="7030" cy="1703"/>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p>
              <a:r>
                <a:rPr lang="zh-CN" altLang="en-US" dirty="0">
                  <a:solidFill>
                    <a:schemeClr val="tx1"/>
                  </a:solidFill>
                  <a:latin typeface="Arial" panose="020B0604020202020204" pitchFamily="34" charset="0"/>
                  <a:ea typeface="黑体" panose="02010609060101010101" pitchFamily="1" charset="-122"/>
                </a:rPr>
                <a:t>（1）继续训练歌唱的发声方法，声音须            　　　　　　</a:t>
              </a:r>
              <a:r>
                <a:rPr lang="zh-CN" altLang="en-US" dirty="0">
                  <a:solidFill>
                    <a:srgbClr val="FFCC99"/>
                  </a:solidFill>
                  <a:latin typeface="Arial" panose="020B0604020202020204" pitchFamily="34" charset="0"/>
                  <a:ea typeface="黑体" panose="02010609060101010101" pitchFamily="1" charset="-122"/>
                </a:rPr>
                <a:t>在　</a:t>
              </a:r>
              <a:r>
                <a:rPr lang="zh-CN" altLang="en-US" dirty="0">
                  <a:solidFill>
                    <a:schemeClr val="tx1"/>
                  </a:solidFill>
                  <a:latin typeface="Arial" panose="020B0604020202020204" pitchFamily="34" charset="0"/>
                  <a:ea typeface="黑体" panose="02010609060101010101" pitchFamily="1" charset="-122"/>
                </a:rPr>
                <a:t>　在气息的支持下发出。</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（2）学习歌曲《故乡的小路》</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（3）准确把握歌唱的情绪</a:t>
              </a:r>
              <a:endParaRPr lang="zh-CN" altLang="en-US" dirty="0">
                <a:solidFill>
                  <a:schemeClr val="tx1"/>
                </a:solidFill>
                <a:latin typeface="Arial" panose="020B0604020202020204" pitchFamily="34" charset="0"/>
                <a:ea typeface="黑体" panose="02010609060101010101" pitchFamily="1" charset="-122"/>
              </a:endParaRPr>
            </a:p>
          </p:txBody>
        </p:sp>
      </p:grpSp>
      <p:sp>
        <p:nvSpPr>
          <p:cNvPr id="16401" name="矩形 16400"/>
          <p:cNvSpPr/>
          <p:nvPr/>
        </p:nvSpPr>
        <p:spPr>
          <a:xfrm>
            <a:off x="0" y="0"/>
            <a:ext cx="9144000" cy="0"/>
          </a:xfrm>
          <a:prstGeom prst="rect">
            <a:avLst/>
          </a:prstGeom>
          <a:noFill/>
          <a:ln w="9525">
            <a:noFill/>
          </a:ln>
        </p:spPr>
        <p:txBody>
          <a:bodyPr/>
          <a:p>
            <a:endParaRPr lang="zh-CN" altLang="en-US"/>
          </a:p>
        </p:txBody>
      </p:sp>
      <p:grpSp>
        <p:nvGrpSpPr>
          <p:cNvPr id="16402" name="组合 16401"/>
          <p:cNvGrpSpPr/>
          <p:nvPr/>
        </p:nvGrpSpPr>
        <p:grpSpPr>
          <a:xfrm>
            <a:off x="2771775" y="3787775"/>
            <a:ext cx="5545138" cy="1081088"/>
            <a:chOff x="0" y="0"/>
            <a:chExt cx="8958" cy="1702"/>
          </a:xfrm>
        </p:grpSpPr>
        <p:sp>
          <p:nvSpPr>
            <p:cNvPr id="16403" name="椭圆 16402"/>
            <p:cNvSpPr/>
            <p:nvPr/>
          </p:nvSpPr>
          <p:spPr>
            <a:xfrm>
              <a:off x="0" y="340"/>
              <a:ext cx="1703" cy="1020"/>
            </a:xfrm>
            <a:prstGeom prst="ellipse">
              <a:avLst/>
            </a:prstGeom>
            <a:solidFill>
              <a:srgbClr val="008080">
                <a:alpha val="100000"/>
              </a:srgbClr>
            </a:solidFill>
            <a:ln w="9525">
              <a:noFill/>
            </a:ln>
            <a:effectLst>
              <a:outerShdw dist="107763" dir="18900000" algn="ctr" rotWithShape="0">
                <a:srgbClr val="808080">
                  <a:alpha val="50000"/>
                </a:srgbClr>
              </a:outerShdw>
            </a:effectLst>
          </p:spPr>
          <p:txBody>
            <a:bodyPr wrap="none" anchor="ctr"/>
            <a:p>
              <a:pPr algn="ctr"/>
              <a:r>
                <a:rPr lang="zh-CN" altLang="en-US" sz="2000">
                  <a:latin typeface="黑体" panose="02010609060101010101" pitchFamily="1" charset="-122"/>
                  <a:ea typeface="黑体" panose="02010609060101010101" pitchFamily="1" charset="-122"/>
                </a:rPr>
                <a:t>能力目标</a:t>
              </a:r>
              <a:endParaRPr lang="zh-CN" altLang="en-US" sz="2000">
                <a:latin typeface="黑体" panose="02010609060101010101" pitchFamily="1" charset="-122"/>
                <a:ea typeface="黑体" panose="02010609060101010101" pitchFamily="1" charset="-122"/>
              </a:endParaRPr>
            </a:p>
          </p:txBody>
        </p:sp>
        <p:sp>
          <p:nvSpPr>
            <p:cNvPr id="16404" name="横卷形 53"/>
            <p:cNvSpPr/>
            <p:nvPr/>
          </p:nvSpPr>
          <p:spPr>
            <a:xfrm>
              <a:off x="1928" y="0"/>
              <a:ext cx="7030" cy="1702"/>
            </a:xfrm>
            <a:prstGeom prst="horizontalScroll">
              <a:avLst>
                <a:gd name="adj" fmla="val 0"/>
              </a:avLst>
            </a:prstGeom>
            <a:solidFill>
              <a:srgbClr val="CC6600">
                <a:alpha val="28000"/>
              </a:srgbClr>
            </a:solidFill>
            <a:ln w="3175" cap="flat" cmpd="sng">
              <a:solidFill>
                <a:srgbClr val="000000"/>
              </a:solidFill>
              <a:prstDash val="dash"/>
              <a:headEnd type="none" w="med" len="med"/>
              <a:tailEnd type="none" w="med" len="med"/>
            </a:ln>
          </p:spPr>
          <p:txBody>
            <a:bodyPr anchor="ctr"/>
            <a:p>
              <a:r>
                <a:rPr lang="zh-CN" altLang="en-US" dirty="0">
                  <a:solidFill>
                    <a:schemeClr val="tx1"/>
                  </a:solidFill>
                  <a:latin typeface="Arial" panose="020B0604020202020204" pitchFamily="34" charset="0"/>
                  <a:ea typeface="黑体" panose="02010609060101010101" pitchFamily="1" charset="-122"/>
                </a:rPr>
                <a:t>（1）培养学生演唱歌曲的能力</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（2）培养学生分析歌曲的能力</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（3）培养学生表现歌曲的能力</a:t>
              </a:r>
              <a:endParaRPr lang="zh-CN" altLang="en-US" dirty="0">
                <a:solidFill>
                  <a:schemeClr val="tx1"/>
                </a:solidFill>
                <a:latin typeface="Arial" panose="020B0604020202020204" pitchFamily="34" charset="0"/>
                <a:ea typeface="黑体" panose="02010609060101010101" pitchFamily="1" charset="-122"/>
              </a:endParaRPr>
            </a:p>
            <a:p>
              <a:r>
                <a:rPr lang="zh-CN" altLang="en-US" dirty="0">
                  <a:solidFill>
                    <a:schemeClr val="tx1"/>
                  </a:solidFill>
                  <a:latin typeface="Arial" panose="020B0604020202020204" pitchFamily="34" charset="0"/>
                  <a:ea typeface="黑体" panose="02010609060101010101" pitchFamily="1" charset="-122"/>
                </a:rPr>
                <a:t>  (4)　培养学生教授歌曲的能力</a:t>
              </a:r>
              <a:endParaRPr lang="zh-CN" altLang="en-US" dirty="0">
                <a:solidFill>
                  <a:schemeClr val="tx1"/>
                </a:solidFill>
                <a:latin typeface="Arial" panose="020B0604020202020204" pitchFamily="34" charset="0"/>
                <a:ea typeface="黑体" panose="02010609060101010101" pitchFamily="1" charset="-122"/>
              </a:endParaRPr>
            </a:p>
          </p:txBody>
        </p:sp>
      </p:grpSp>
      <p:sp>
        <p:nvSpPr>
          <p:cNvPr id="16405" name="文本框 16404"/>
          <p:cNvSpPr txBox="1"/>
          <p:nvPr/>
        </p:nvSpPr>
        <p:spPr>
          <a:xfrm>
            <a:off x="985838" y="1619250"/>
            <a:ext cx="4017962" cy="457200"/>
          </a:xfrm>
          <a:prstGeom prst="rect">
            <a:avLst/>
          </a:prstGeom>
          <a:noFill/>
          <a:ln w="9525">
            <a:noFill/>
          </a:ln>
        </p:spPr>
        <p:txBody>
          <a:bodyPr>
            <a:spAutoFit/>
          </a:bodyPr>
          <a:p>
            <a:pPr algn="ctr"/>
            <a:r>
              <a:rPr lang="zh-CN" altLang="en-US" sz="2400">
                <a:solidFill>
                  <a:schemeClr val="tx1"/>
                </a:solidFill>
                <a:latin typeface="Arial" panose="020B0604020202020204" pitchFamily="34" charset="0"/>
                <a:ea typeface="黑体" panose="02010609060101010101" pitchFamily="1" charset="-122"/>
              </a:rPr>
              <a:t>三、教学目标、重点、难点</a:t>
            </a:r>
            <a:endParaRPr lang="zh-CN" altLang="en-US" sz="2400">
              <a:solidFill>
                <a:schemeClr val="tx1"/>
              </a:solidFill>
              <a:latin typeface="Arial" panose="020B0604020202020204" pitchFamily="34" charset="0"/>
              <a:ea typeface="黑体" panose="02010609060101010101" pitchFamily="1" charset="-122"/>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98"/>
                                        </p:tgtEl>
                                        <p:attrNameLst>
                                          <p:attrName>style.visibility</p:attrName>
                                        </p:attrNameLst>
                                      </p:cBhvr>
                                      <p:to>
                                        <p:strVal val="visible"/>
                                      </p:to>
                                    </p:set>
                                    <p:animEffect transition="in" filter="blinds(horizontal)">
                                      <p:cBhvr>
                                        <p:cTn id="7" dur="500"/>
                                        <p:tgtEl>
                                          <p:spTgt spid="16398"/>
                                        </p:tgtEl>
                                      </p:cBhvr>
                                    </p:animEffect>
                                  </p:childTnLst>
                                </p:cTn>
                              </p:par>
                            </p:childTnLst>
                          </p:cTn>
                        </p:par>
                        <p:par>
                          <p:cTn id="8" fill="hold">
                            <p:stCondLst>
                              <p:cond delay="500"/>
                            </p:stCondLst>
                            <p:childTnLst>
                              <p:par>
                                <p:cTn id="9" presetID="3" presetClass="entr" presetSubtype="10" fill="hold" nodeType="afterEffect">
                                  <p:stCondLst>
                                    <p:cond delay="2500"/>
                                  </p:stCondLst>
                                  <p:childTnLst>
                                    <p:set>
                                      <p:cBhvr>
                                        <p:cTn id="10" dur="1" fill="hold">
                                          <p:stCondLst>
                                            <p:cond delay="0"/>
                                          </p:stCondLst>
                                        </p:cTn>
                                        <p:tgtEl>
                                          <p:spTgt spid="16402"/>
                                        </p:tgtEl>
                                        <p:attrNameLst>
                                          <p:attrName>style.visibility</p:attrName>
                                        </p:attrNameLst>
                                      </p:cBhvr>
                                      <p:to>
                                        <p:strVal val="visible"/>
                                      </p:to>
                                    </p:set>
                                    <p:animEffect transition="in" filter="blinds(horizontal)">
                                      <p:cBhvr>
                                        <p:cTn id="11" dur="500"/>
                                        <p:tgtEl>
                                          <p:spTgt spid="16402"/>
                                        </p:tgtEl>
                                      </p:cBhvr>
                                    </p:animEffect>
                                  </p:childTnLst>
                                </p:cTn>
                              </p:par>
                            </p:childTnLst>
                          </p:cTn>
                        </p:par>
                        <p:par>
                          <p:cTn id="12" fill="hold">
                            <p:stCondLst>
                              <p:cond delay="3500"/>
                            </p:stCondLst>
                            <p:childTnLst>
                              <p:par>
                                <p:cTn id="13" presetID="3" presetClass="entr" presetSubtype="10" fill="hold" nodeType="afterEffect">
                                  <p:stCondLst>
                                    <p:cond delay="3000"/>
                                  </p:stCondLst>
                                  <p:childTnLst>
                                    <p:set>
                                      <p:cBhvr>
                                        <p:cTn id="14" dur="1" fill="hold">
                                          <p:stCondLst>
                                            <p:cond delay="0"/>
                                          </p:stCondLst>
                                        </p:cTn>
                                        <p:tgtEl>
                                          <p:spTgt spid="16387"/>
                                        </p:tgtEl>
                                        <p:attrNameLst>
                                          <p:attrName>style.visibility</p:attrName>
                                        </p:attrNameLst>
                                      </p:cBhvr>
                                      <p:to>
                                        <p:strVal val="visible"/>
                                      </p:to>
                                    </p:set>
                                    <p:animEffect transition="in" filter="blinds(horizontal)">
                                      <p:cBhvr>
                                        <p:cTn id="15"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占位符 17409"/>
          <p:cNvSpPr>
            <a:spLocks noGrp="1"/>
          </p:cNvSpPr>
          <p:nvPr>
            <p:ph type="body" idx="1"/>
          </p:nvPr>
        </p:nvSpPr>
        <p:spPr>
          <a:xfrm>
            <a:off x="1331913" y="1628775"/>
            <a:ext cx="2952750" cy="503238"/>
          </a:xfrm>
          <a:noFill/>
          <a:ln/>
        </p:spPr>
        <p:txBody>
          <a:bodyPr/>
          <a:p>
            <a:pPr marL="609600" indent="-609600" algn="ctr">
              <a:lnSpc>
                <a:spcPct val="80000"/>
              </a:lnSpc>
              <a:buClr>
                <a:schemeClr val="tx1"/>
              </a:buClr>
              <a:buNone/>
            </a:pPr>
            <a:r>
              <a:rPr lang="zh-CN" altLang="en-US" sz="2800" b="1"/>
              <a:t>教学</a:t>
            </a:r>
            <a:r>
              <a:rPr lang="zh-CN" altLang="en-US" sz="2600" b="1"/>
              <a:t>重点与难点</a:t>
            </a:r>
            <a:endParaRPr lang="zh-CN" altLang="en-US" sz="2600" b="1"/>
          </a:p>
        </p:txBody>
      </p:sp>
      <p:grpSp>
        <p:nvGrpSpPr>
          <p:cNvPr id="17411" name="组合 17410"/>
          <p:cNvGrpSpPr/>
          <p:nvPr/>
        </p:nvGrpSpPr>
        <p:grpSpPr>
          <a:xfrm>
            <a:off x="1908175" y="2060575"/>
            <a:ext cx="6121400" cy="2160588"/>
            <a:chOff x="0" y="0"/>
            <a:chExt cx="3810" cy="1043"/>
          </a:xfrm>
        </p:grpSpPr>
        <p:sp>
          <p:nvSpPr>
            <p:cNvPr id="17412" name="矩形 17411"/>
            <p:cNvSpPr/>
            <p:nvPr/>
          </p:nvSpPr>
          <p:spPr>
            <a:xfrm>
              <a:off x="136" y="363"/>
              <a:ext cx="3674" cy="680"/>
            </a:xfrm>
            <a:prstGeom prst="rect">
              <a:avLst/>
            </a:prstGeom>
            <a:solidFill>
              <a:schemeClr val="bg1">
                <a:alpha val="28999"/>
              </a:schemeClr>
            </a:solidFill>
            <a:ln w="12700" cap="flat" cmpd="sng">
              <a:solidFill>
                <a:schemeClr val="tx1"/>
              </a:solidFill>
              <a:prstDash val="dash"/>
              <a:miter/>
              <a:headEnd type="none" w="med" len="med"/>
              <a:tailEnd type="none" w="med" len="med"/>
            </a:ln>
          </p:spPr>
          <p:txBody>
            <a:bodyPr wrap="none" anchor="ctr"/>
            <a:p>
              <a:pPr>
                <a:lnSpc>
                  <a:spcPct val="130000"/>
                </a:lnSpc>
              </a:pPr>
              <a:r>
                <a:rPr lang="zh-CN" altLang="en-US" b="0" dirty="0">
                  <a:solidFill>
                    <a:schemeClr val="tx1"/>
                  </a:solidFill>
                  <a:latin typeface="Arial" panose="020B0604020202020204" pitchFamily="34" charset="0"/>
                  <a:ea typeface="黑体" panose="02010609060101010101" pitchFamily="1" charset="-122"/>
                </a:rPr>
                <a:t>       （1）歌唱的基本发声方法和身体各部位的协调统一</a:t>
              </a:r>
              <a:endParaRPr lang="zh-CN" altLang="en-US" b="0" dirty="0">
                <a:solidFill>
                  <a:schemeClr val="tx1"/>
                </a:solidFill>
                <a:latin typeface="Arial" panose="020B0604020202020204" pitchFamily="34" charset="0"/>
                <a:ea typeface="黑体" panose="02010609060101010101" pitchFamily="1" charset="-122"/>
              </a:endParaRPr>
            </a:p>
            <a:p>
              <a:pPr>
                <a:lnSpc>
                  <a:spcPct val="130000"/>
                </a:lnSpc>
              </a:pPr>
              <a:r>
                <a:rPr lang="zh-CN" altLang="en-US" b="0" dirty="0">
                  <a:solidFill>
                    <a:schemeClr val="tx1"/>
                  </a:solidFill>
                  <a:latin typeface="Arial" panose="020B0604020202020204" pitchFamily="34" charset="0"/>
                  <a:ea typeface="黑体" panose="02010609060101010101" pitchFamily="1" charset="-122"/>
                </a:rPr>
                <a:t>       （2）演唱歌曲声音规范</a:t>
              </a:r>
              <a:endParaRPr lang="zh-CN" altLang="en-US" b="0" dirty="0">
                <a:solidFill>
                  <a:schemeClr val="tx1"/>
                </a:solidFill>
                <a:latin typeface="Arial" panose="020B0604020202020204" pitchFamily="34" charset="0"/>
                <a:ea typeface="黑体" panose="02010609060101010101" pitchFamily="1" charset="-122"/>
              </a:endParaRPr>
            </a:p>
            <a:p>
              <a:pPr>
                <a:lnSpc>
                  <a:spcPct val="130000"/>
                </a:lnSpc>
              </a:pPr>
              <a:r>
                <a:rPr lang="zh-CN" altLang="en-US" b="0" dirty="0">
                  <a:solidFill>
                    <a:schemeClr val="tx1"/>
                  </a:solidFill>
                  <a:latin typeface="Arial" panose="020B0604020202020204" pitchFamily="34" charset="0"/>
                  <a:ea typeface="黑体" panose="02010609060101010101" pitchFamily="1" charset="-122"/>
                </a:rPr>
                <a:t>       （3）演唱歌曲的情绪把握</a:t>
              </a:r>
              <a:r>
                <a:rPr lang="zh-CN" altLang="en-US" sz="2000" b="0" dirty="0">
                  <a:solidFill>
                    <a:schemeClr val="tx1"/>
                  </a:solidFill>
                  <a:latin typeface="Arial" panose="020B0604020202020204" pitchFamily="34" charset="0"/>
                  <a:ea typeface="黑体" panose="02010609060101010101" pitchFamily="1" charset="-122"/>
                </a:rPr>
                <a:t>       </a:t>
              </a:r>
              <a:endParaRPr lang="zh-CN" altLang="en-US" sz="2000" b="0" dirty="0">
                <a:solidFill>
                  <a:schemeClr val="tx1"/>
                </a:solidFill>
                <a:latin typeface="Arial" panose="020B0604020202020204" pitchFamily="34" charset="0"/>
                <a:ea typeface="黑体" panose="02010609060101010101" pitchFamily="1" charset="-122"/>
              </a:endParaRPr>
            </a:p>
          </p:txBody>
        </p:sp>
        <p:sp>
          <p:nvSpPr>
            <p:cNvPr id="17413" name="流程图: 磁盘 17412"/>
            <p:cNvSpPr/>
            <p:nvPr/>
          </p:nvSpPr>
          <p:spPr>
            <a:xfrm>
              <a:off x="0" y="0"/>
              <a:ext cx="681" cy="454"/>
            </a:xfrm>
            <a:prstGeom prst="flowChartMagneticDisk">
              <a:avLst/>
            </a:prstGeom>
            <a:solidFill>
              <a:schemeClr val="accent1"/>
            </a:solidFill>
            <a:ln w="9525" cap="flat" cmpd="sng">
              <a:solidFill>
                <a:schemeClr val="tx1"/>
              </a:solidFill>
              <a:prstDash val="solid"/>
              <a:headEnd type="none" w="med" len="med"/>
              <a:tailEnd type="none" w="med" len="med"/>
            </a:ln>
          </p:spPr>
          <p:txBody>
            <a:bodyPr wrap="none" anchor="ctr"/>
            <a:p>
              <a:pPr algn="ctr"/>
              <a:r>
                <a:rPr lang="zh-CN" altLang="en-US" sz="2000" b="0">
                  <a:solidFill>
                    <a:srgbClr val="FF0000"/>
                  </a:solidFill>
                  <a:latin typeface="黑体" panose="02010609060101010101" pitchFamily="1" charset="-122"/>
                  <a:ea typeface="黑体" panose="02010609060101010101" pitchFamily="1" charset="-122"/>
                </a:rPr>
                <a:t>教学重点</a:t>
              </a:r>
              <a:endParaRPr lang="zh-CN" altLang="en-US" sz="2000" b="0">
                <a:solidFill>
                  <a:srgbClr val="FF0000"/>
                </a:solidFill>
                <a:latin typeface="黑体" panose="02010609060101010101" pitchFamily="1" charset="-122"/>
                <a:ea typeface="黑体" panose="02010609060101010101" pitchFamily="1" charset="-122"/>
              </a:endParaRPr>
            </a:p>
          </p:txBody>
        </p:sp>
      </p:grpSp>
      <p:grpSp>
        <p:nvGrpSpPr>
          <p:cNvPr id="17414" name="组合 17413"/>
          <p:cNvGrpSpPr/>
          <p:nvPr/>
        </p:nvGrpSpPr>
        <p:grpSpPr>
          <a:xfrm>
            <a:off x="1979613" y="4221163"/>
            <a:ext cx="6048375" cy="1655762"/>
            <a:chOff x="0" y="0"/>
            <a:chExt cx="9524" cy="2606"/>
          </a:xfrm>
        </p:grpSpPr>
        <p:sp>
          <p:nvSpPr>
            <p:cNvPr id="17415" name="矩形 17414"/>
            <p:cNvSpPr/>
            <p:nvPr/>
          </p:nvSpPr>
          <p:spPr>
            <a:xfrm>
              <a:off x="340" y="904"/>
              <a:ext cx="9185" cy="1703"/>
            </a:xfrm>
            <a:prstGeom prst="rect">
              <a:avLst/>
            </a:prstGeom>
            <a:solidFill>
              <a:schemeClr val="bg1">
                <a:alpha val="28999"/>
              </a:schemeClr>
            </a:solidFill>
            <a:ln w="12700" cap="flat" cmpd="sng">
              <a:solidFill>
                <a:schemeClr val="tx1"/>
              </a:solidFill>
              <a:prstDash val="dash"/>
              <a:miter/>
              <a:headEnd type="none" w="med" len="med"/>
              <a:tailEnd type="none" w="med" len="med"/>
            </a:ln>
          </p:spPr>
          <p:txBody>
            <a:bodyPr anchor="ctr"/>
            <a:p>
              <a:pPr>
                <a:lnSpc>
                  <a:spcPct val="130000"/>
                </a:lnSpc>
              </a:pPr>
              <a:r>
                <a:rPr lang="zh-CN" altLang="en-US" sz="2000" b="0" dirty="0">
                  <a:solidFill>
                    <a:schemeClr val="tx1"/>
                  </a:solidFill>
                  <a:latin typeface="黑体" panose="02010609060101010101" pitchFamily="1" charset="-122"/>
                  <a:ea typeface="黑体" panose="02010609060101010101" pitchFamily="1" charset="-122"/>
                </a:rPr>
                <a:t>    </a:t>
              </a:r>
              <a:r>
                <a:rPr lang="zh-CN" altLang="en-US" b="0" dirty="0">
                  <a:solidFill>
                    <a:schemeClr val="tx1"/>
                  </a:solidFill>
                  <a:latin typeface="Arial" panose="020B0604020202020204" pitchFamily="34" charset="0"/>
                  <a:ea typeface="黑体" panose="02010609060101010101" pitchFamily="1" charset="-122"/>
                </a:rPr>
                <a:t>（1）弱起节奏的掌握</a:t>
              </a:r>
              <a:endParaRPr lang="zh-CN" altLang="en-US" b="0" dirty="0">
                <a:solidFill>
                  <a:schemeClr val="tx1"/>
                </a:solidFill>
                <a:latin typeface="Arial" panose="020B0604020202020204" pitchFamily="34" charset="0"/>
                <a:ea typeface="黑体" panose="02010609060101010101" pitchFamily="1" charset="-122"/>
              </a:endParaRPr>
            </a:p>
            <a:p>
              <a:pPr>
                <a:lnSpc>
                  <a:spcPct val="130000"/>
                </a:lnSpc>
              </a:pPr>
              <a:r>
                <a:rPr lang="zh-CN" altLang="en-US" b="0" dirty="0">
                  <a:solidFill>
                    <a:schemeClr val="tx1"/>
                  </a:solidFill>
                  <a:latin typeface="Arial" panose="020B0604020202020204" pitchFamily="34" charset="0"/>
                  <a:ea typeface="黑体" panose="02010609060101010101" pitchFamily="1" charset="-122"/>
                </a:rPr>
                <a:t>        （2）变音的音准把握</a:t>
              </a:r>
              <a:endParaRPr lang="zh-CN" altLang="en-US" b="0" dirty="0">
                <a:solidFill>
                  <a:schemeClr val="tx1"/>
                </a:solidFill>
                <a:latin typeface="Arial" panose="020B0604020202020204" pitchFamily="34" charset="0"/>
                <a:ea typeface="黑体" panose="02010609060101010101" pitchFamily="1" charset="-122"/>
              </a:endParaRPr>
            </a:p>
            <a:p>
              <a:pPr>
                <a:lnSpc>
                  <a:spcPct val="130000"/>
                </a:lnSpc>
              </a:pPr>
              <a:r>
                <a:rPr lang="zh-CN" altLang="en-US" b="0" dirty="0">
                  <a:solidFill>
                    <a:schemeClr val="tx1"/>
                  </a:solidFill>
                  <a:latin typeface="Arial" panose="020B0604020202020204" pitchFamily="34" charset="0"/>
                  <a:ea typeface="黑体" panose="02010609060101010101" pitchFamily="1" charset="-122"/>
                </a:rPr>
                <a:t>        （3）尾声的哼鸣要唱得轻松自然</a:t>
              </a:r>
              <a:endParaRPr lang="zh-CN" altLang="en-US" b="0" dirty="0">
                <a:solidFill>
                  <a:schemeClr val="tx1"/>
                </a:solidFill>
                <a:latin typeface="Arial" panose="020B0604020202020204" pitchFamily="34" charset="0"/>
                <a:ea typeface="黑体" panose="02010609060101010101" pitchFamily="1" charset="-122"/>
              </a:endParaRPr>
            </a:p>
          </p:txBody>
        </p:sp>
        <p:sp>
          <p:nvSpPr>
            <p:cNvPr id="17416" name="流程图: 磁盘 17415"/>
            <p:cNvSpPr/>
            <p:nvPr/>
          </p:nvSpPr>
          <p:spPr>
            <a:xfrm>
              <a:off x="0" y="0"/>
              <a:ext cx="1702" cy="1134"/>
            </a:xfrm>
            <a:prstGeom prst="flowChartMagneticDisk">
              <a:avLst/>
            </a:prstGeom>
            <a:solidFill>
              <a:schemeClr val="accent1"/>
            </a:solidFill>
            <a:ln w="9525" cap="flat" cmpd="sng">
              <a:solidFill>
                <a:schemeClr val="tx1"/>
              </a:solidFill>
              <a:prstDash val="solid"/>
              <a:headEnd type="none" w="med" len="med"/>
              <a:tailEnd type="none" w="med" len="med"/>
            </a:ln>
          </p:spPr>
          <p:txBody>
            <a:bodyPr wrap="none" anchor="ctr"/>
            <a:p>
              <a:pPr algn="ctr"/>
              <a:r>
                <a:rPr lang="zh-CN" altLang="en-US" sz="2000" b="0">
                  <a:solidFill>
                    <a:srgbClr val="FF0000"/>
                  </a:solidFill>
                  <a:latin typeface="黑体" panose="02010609060101010101" pitchFamily="1" charset="-122"/>
                  <a:ea typeface="黑体" panose="02010609060101010101" pitchFamily="1" charset="-122"/>
                </a:rPr>
                <a:t>教学难点</a:t>
              </a:r>
              <a:endParaRPr lang="zh-CN" altLang="en-US" sz="2000" b="0">
                <a:solidFill>
                  <a:srgbClr val="FF0000"/>
                </a:solidFill>
                <a:latin typeface="黑体" panose="02010609060101010101" pitchFamily="1" charset="-122"/>
                <a:ea typeface="黑体" panose="02010609060101010101" pitchFamily="1" charset="-122"/>
              </a:endParaRPr>
            </a:p>
          </p:txBody>
        </p:sp>
      </p:grpSp>
      <p:sp>
        <p:nvSpPr>
          <p:cNvPr id="17417" name="矩形 17416"/>
          <p:cNvSpPr/>
          <p:nvPr/>
        </p:nvSpPr>
        <p:spPr>
          <a:xfrm>
            <a:off x="0" y="0"/>
            <a:ext cx="9144000" cy="0"/>
          </a:xfrm>
          <a:prstGeom prst="rect">
            <a:avLst/>
          </a:prstGeom>
          <a:noFill/>
          <a:ln w="9525">
            <a:noFill/>
          </a:ln>
        </p:spPr>
        <p:txBody>
          <a:bodyPr/>
          <a:p>
            <a:endParaRPr lang="zh-CN" altLang="en-US"/>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par>
                          <p:cTn id="8" fill="hold">
                            <p:stCondLst>
                              <p:cond delay="500"/>
                            </p:stCondLst>
                            <p:childTnLst>
                              <p:par>
                                <p:cTn id="9" presetID="3" presetClass="entr" presetSubtype="10" fill="hold" nodeType="afterEffect">
                                  <p:stCondLst>
                                    <p:cond delay="1500"/>
                                  </p:stCondLst>
                                  <p:childTnLst>
                                    <p:set>
                                      <p:cBhvr>
                                        <p:cTn id="10" dur="1" fill="hold">
                                          <p:stCondLst>
                                            <p:cond delay="0"/>
                                          </p:stCondLst>
                                        </p:cTn>
                                        <p:tgtEl>
                                          <p:spTgt spid="17414"/>
                                        </p:tgtEl>
                                        <p:attrNameLst>
                                          <p:attrName>style.visibility</p:attrName>
                                        </p:attrNameLst>
                                      </p:cBhvr>
                                      <p:to>
                                        <p:strVal val="visible"/>
                                      </p:to>
                                    </p:set>
                                    <p:animEffect transition="in" filter="blinds(horizontal)">
                                      <p:cBhvr>
                                        <p:cTn id="11"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框 18433"/>
          <p:cNvSpPr txBox="1"/>
          <p:nvPr/>
        </p:nvSpPr>
        <p:spPr>
          <a:xfrm>
            <a:off x="985838" y="1619250"/>
            <a:ext cx="4017962" cy="457200"/>
          </a:xfrm>
          <a:prstGeom prst="rect">
            <a:avLst/>
          </a:prstGeom>
          <a:noFill/>
          <a:ln w="9525">
            <a:noFill/>
          </a:ln>
        </p:spPr>
        <p:txBody>
          <a:bodyPr>
            <a:spAutoFit/>
          </a:bodyPr>
          <a:p>
            <a:pPr algn="ctr"/>
            <a:r>
              <a:rPr lang="zh-CN" altLang="en-US" sz="2400">
                <a:solidFill>
                  <a:schemeClr val="tx1"/>
                </a:solidFill>
                <a:latin typeface="Arial" panose="020B0604020202020204" pitchFamily="34" charset="0"/>
                <a:ea typeface="黑体" panose="02010609060101010101" pitchFamily="1" charset="-122"/>
              </a:rPr>
              <a:t>四、教学理念（教法与学法）</a:t>
            </a:r>
            <a:endParaRPr lang="zh-CN" altLang="en-US" sz="2400">
              <a:solidFill>
                <a:schemeClr val="tx1"/>
              </a:solidFill>
              <a:latin typeface="Arial" panose="020B0604020202020204" pitchFamily="34" charset="0"/>
              <a:ea typeface="黑体" panose="02010609060101010101" pitchFamily="1" charset="-122"/>
            </a:endParaRPr>
          </a:p>
        </p:txBody>
      </p:sp>
      <p:sp>
        <p:nvSpPr>
          <p:cNvPr id="18435" name="圆角矩形 18434"/>
          <p:cNvSpPr/>
          <p:nvPr/>
        </p:nvSpPr>
        <p:spPr>
          <a:xfrm>
            <a:off x="900113" y="2997200"/>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FF0000"/>
                </a:solidFill>
                <a:latin typeface="Arial" panose="020B0604020202020204" pitchFamily="34" charset="0"/>
              </a:rPr>
              <a:t>体验法</a:t>
            </a:r>
            <a:endParaRPr lang="zh-CN" altLang="en-US">
              <a:solidFill>
                <a:srgbClr val="FF0000"/>
              </a:solidFill>
              <a:latin typeface="Arial" panose="020B0604020202020204" pitchFamily="34" charset="0"/>
            </a:endParaRPr>
          </a:p>
        </p:txBody>
      </p:sp>
      <p:sp>
        <p:nvSpPr>
          <p:cNvPr id="18436" name="圆角矩形 18435"/>
          <p:cNvSpPr/>
          <p:nvPr/>
        </p:nvSpPr>
        <p:spPr>
          <a:xfrm>
            <a:off x="2627313" y="2997200"/>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FF0000"/>
                </a:solidFill>
                <a:latin typeface="Arial" panose="020B0604020202020204" pitchFamily="34" charset="0"/>
              </a:rPr>
              <a:t>情感教学法</a:t>
            </a:r>
            <a:endParaRPr lang="zh-CN" altLang="en-US">
              <a:solidFill>
                <a:srgbClr val="FF0000"/>
              </a:solidFill>
              <a:latin typeface="Arial" panose="020B0604020202020204" pitchFamily="34" charset="0"/>
            </a:endParaRPr>
          </a:p>
        </p:txBody>
      </p:sp>
      <p:sp>
        <p:nvSpPr>
          <p:cNvPr id="18437" name="圆角矩形 18436"/>
          <p:cNvSpPr/>
          <p:nvPr/>
        </p:nvSpPr>
        <p:spPr>
          <a:xfrm>
            <a:off x="4427538" y="2997200"/>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FF0000"/>
                </a:solidFill>
                <a:latin typeface="Arial" panose="020B0604020202020204" pitchFamily="34" charset="0"/>
              </a:rPr>
              <a:t>视听结合法</a:t>
            </a:r>
            <a:endParaRPr lang="zh-CN" altLang="en-US">
              <a:solidFill>
                <a:srgbClr val="FF0000"/>
              </a:solidFill>
              <a:latin typeface="Arial" panose="020B0604020202020204" pitchFamily="34" charset="0"/>
            </a:endParaRPr>
          </a:p>
        </p:txBody>
      </p:sp>
      <p:sp>
        <p:nvSpPr>
          <p:cNvPr id="18438" name="圆角矩形 18437"/>
          <p:cNvSpPr/>
          <p:nvPr/>
        </p:nvSpPr>
        <p:spPr>
          <a:xfrm>
            <a:off x="6372225" y="2997200"/>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lnSpc>
                <a:spcPct val="90000"/>
              </a:lnSpc>
              <a:spcBef>
                <a:spcPct val="20000"/>
              </a:spcBef>
            </a:pPr>
            <a:endParaRPr lang="en-US" altLang="zh-CN">
              <a:solidFill>
                <a:schemeClr val="tx1"/>
              </a:solidFill>
              <a:latin typeface="Arial" panose="020B0604020202020204" pitchFamily="34" charset="0"/>
            </a:endParaRPr>
          </a:p>
          <a:p>
            <a:pPr algn="ctr">
              <a:lnSpc>
                <a:spcPct val="90000"/>
              </a:lnSpc>
              <a:spcBef>
                <a:spcPct val="20000"/>
              </a:spcBef>
            </a:pPr>
            <a:r>
              <a:rPr lang="zh-CN" altLang="en-US">
                <a:solidFill>
                  <a:srgbClr val="FF0000"/>
                </a:solidFill>
                <a:latin typeface="Arial" panose="020B0604020202020204" pitchFamily="34" charset="0"/>
              </a:rPr>
              <a:t>小组合作法</a:t>
            </a:r>
            <a:r>
              <a:rPr lang="zh-CN" altLang="en-US" b="0">
                <a:solidFill>
                  <a:schemeClr val="tx1"/>
                </a:solidFill>
                <a:latin typeface="Arial" panose="020B0604020202020204" pitchFamily="34" charset="0"/>
              </a:rPr>
              <a:t> </a:t>
            </a:r>
            <a:endParaRPr lang="zh-CN" altLang="en-US" b="0">
              <a:solidFill>
                <a:schemeClr val="tx1"/>
              </a:solidFill>
              <a:latin typeface="Arial" panose="020B0604020202020204" pitchFamily="34" charset="0"/>
            </a:endParaRPr>
          </a:p>
          <a:p>
            <a:pPr algn="ctr"/>
            <a:endParaRPr lang="zh-CN" altLang="en-US">
              <a:solidFill>
                <a:schemeClr val="tx1"/>
              </a:solidFill>
              <a:latin typeface="Arial" panose="020B0604020202020204" pitchFamily="34" charset="0"/>
            </a:endParaRPr>
          </a:p>
        </p:txBody>
      </p:sp>
      <p:sp>
        <p:nvSpPr>
          <p:cNvPr id="18439" name="文本框 18438"/>
          <p:cNvSpPr txBox="1"/>
          <p:nvPr/>
        </p:nvSpPr>
        <p:spPr>
          <a:xfrm>
            <a:off x="900113" y="2133600"/>
            <a:ext cx="2520950" cy="833438"/>
          </a:xfrm>
          <a:prstGeom prst="rect">
            <a:avLst/>
          </a:prstGeom>
          <a:noFill/>
          <a:ln w="9525">
            <a:noFill/>
          </a:ln>
        </p:spPr>
        <p:txBody>
          <a:bodyPr>
            <a:spAutoFit/>
          </a:bodyPr>
          <a:p>
            <a:pPr>
              <a:lnSpc>
                <a:spcPct val="90000"/>
              </a:lnSpc>
              <a:spcBef>
                <a:spcPct val="20000"/>
              </a:spcBef>
            </a:pPr>
            <a:r>
              <a:rPr lang="zh-CN" altLang="en-US" sz="2400">
                <a:solidFill>
                  <a:schemeClr val="tx1"/>
                </a:solidFill>
                <a:latin typeface="Arial" panose="020B0604020202020204" pitchFamily="34" charset="0"/>
              </a:rPr>
              <a:t>一、教法选择</a:t>
            </a:r>
            <a:endParaRPr lang="zh-CN" altLang="en-US" sz="2400">
              <a:solidFill>
                <a:schemeClr val="tx1"/>
              </a:solidFill>
              <a:latin typeface="Arial" panose="020B0604020202020204" pitchFamily="34" charset="0"/>
            </a:endParaRPr>
          </a:p>
          <a:p>
            <a:pPr eaLnBrk="0" hangingPunct="0">
              <a:spcBef>
                <a:spcPct val="50000"/>
              </a:spcBef>
            </a:pPr>
            <a:endParaRPr lang="zh-CN" altLang="en-US" b="0">
              <a:solidFill>
                <a:schemeClr val="tx1"/>
              </a:solidFill>
              <a:latin typeface="Arial" panose="020B0604020202020204" pitchFamily="34" charset="0"/>
            </a:endParaRPr>
          </a:p>
        </p:txBody>
      </p:sp>
      <p:sp>
        <p:nvSpPr>
          <p:cNvPr id="18440" name="文本框 18439"/>
          <p:cNvSpPr txBox="1"/>
          <p:nvPr/>
        </p:nvSpPr>
        <p:spPr>
          <a:xfrm>
            <a:off x="1042988" y="4437063"/>
            <a:ext cx="2159000" cy="457200"/>
          </a:xfrm>
          <a:prstGeom prst="rect">
            <a:avLst/>
          </a:prstGeom>
          <a:noFill/>
          <a:ln w="9525">
            <a:noFill/>
          </a:ln>
        </p:spPr>
        <p:txBody>
          <a:bodyPr>
            <a:spAutoFit/>
          </a:bodyPr>
          <a:p>
            <a:pPr eaLnBrk="0" hangingPunct="0">
              <a:spcBef>
                <a:spcPct val="50000"/>
              </a:spcBef>
            </a:pPr>
            <a:r>
              <a:rPr lang="zh-CN" altLang="en-US" sz="2400">
                <a:solidFill>
                  <a:schemeClr val="tx1"/>
                </a:solidFill>
                <a:latin typeface="Arial" panose="020B0604020202020204" pitchFamily="34" charset="0"/>
              </a:rPr>
              <a:t>二、学法指导</a:t>
            </a:r>
            <a:endParaRPr lang="zh-CN" altLang="en-US" sz="2400">
              <a:solidFill>
                <a:schemeClr val="tx1"/>
              </a:solidFill>
              <a:latin typeface="Arial" panose="020B0604020202020204" pitchFamily="34" charset="0"/>
            </a:endParaRPr>
          </a:p>
        </p:txBody>
      </p:sp>
      <p:sp>
        <p:nvSpPr>
          <p:cNvPr id="18441" name="圆角矩形 18440"/>
          <p:cNvSpPr/>
          <p:nvPr/>
        </p:nvSpPr>
        <p:spPr>
          <a:xfrm>
            <a:off x="971550" y="5229225"/>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1D22FF"/>
                </a:solidFill>
                <a:latin typeface="Arial" panose="020B0604020202020204" pitchFamily="34" charset="0"/>
              </a:rPr>
              <a:t>参与法</a:t>
            </a:r>
            <a:endParaRPr lang="zh-CN" altLang="en-US">
              <a:solidFill>
                <a:srgbClr val="1D22FF"/>
              </a:solidFill>
              <a:latin typeface="Arial" panose="020B0604020202020204" pitchFamily="34" charset="0"/>
            </a:endParaRPr>
          </a:p>
        </p:txBody>
      </p:sp>
      <p:sp>
        <p:nvSpPr>
          <p:cNvPr id="18442" name="圆角矩形 18441"/>
          <p:cNvSpPr/>
          <p:nvPr/>
        </p:nvSpPr>
        <p:spPr>
          <a:xfrm>
            <a:off x="2844800" y="5229225"/>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1D22FF"/>
                </a:solidFill>
                <a:latin typeface="Arial" panose="020B0604020202020204" pitchFamily="34" charset="0"/>
              </a:rPr>
              <a:t>欣赏法</a:t>
            </a:r>
            <a:endParaRPr lang="zh-CN" altLang="en-US">
              <a:solidFill>
                <a:srgbClr val="1D22FF"/>
              </a:solidFill>
              <a:latin typeface="Arial" panose="020B0604020202020204" pitchFamily="34" charset="0"/>
            </a:endParaRPr>
          </a:p>
        </p:txBody>
      </p:sp>
      <p:sp>
        <p:nvSpPr>
          <p:cNvPr id="18443" name="圆角矩形 18442"/>
          <p:cNvSpPr/>
          <p:nvPr/>
        </p:nvSpPr>
        <p:spPr>
          <a:xfrm>
            <a:off x="4932363" y="5229225"/>
            <a:ext cx="1584325" cy="576263"/>
          </a:xfrm>
          <a:prstGeom prst="roundRect">
            <a:avLst>
              <a:gd name="adj" fmla="val 16667"/>
            </a:avLst>
          </a:prstGeom>
          <a:solidFill>
            <a:srgbClr val="00FFFF">
              <a:alpha val="31000"/>
            </a:srgbClr>
          </a:solidFill>
          <a:ln w="9525" cap="flat" cmpd="sng">
            <a:solidFill>
              <a:schemeClr val="tx1"/>
            </a:solidFill>
            <a:prstDash val="dash"/>
            <a:headEnd type="none" w="med" len="med"/>
            <a:tailEnd type="none" w="med" len="med"/>
          </a:ln>
        </p:spPr>
        <p:txBody>
          <a:bodyPr wrap="none" anchor="ctr"/>
          <a:p>
            <a:pPr algn="ctr"/>
            <a:r>
              <a:rPr lang="zh-CN" altLang="en-US">
                <a:solidFill>
                  <a:srgbClr val="1D22FF"/>
                </a:solidFill>
                <a:latin typeface="Arial" panose="020B0604020202020204" pitchFamily="34" charset="0"/>
              </a:rPr>
              <a:t>听唱法</a:t>
            </a:r>
            <a:endParaRPr lang="zh-CN" altLang="en-US">
              <a:solidFill>
                <a:srgbClr val="1D22FF"/>
              </a:solidFill>
              <a:latin typeface="Arial" panose="020B0604020202020204" pitchFamily="34" charset="0"/>
            </a:endParaRPr>
          </a:p>
        </p:txBody>
      </p:sp>
      <p:grpSp>
        <p:nvGrpSpPr>
          <p:cNvPr id="18444" name="组合 18443"/>
          <p:cNvGrpSpPr/>
          <p:nvPr/>
        </p:nvGrpSpPr>
        <p:grpSpPr>
          <a:xfrm>
            <a:off x="6804025" y="5229225"/>
            <a:ext cx="1584325" cy="574675"/>
            <a:chOff x="0" y="0"/>
            <a:chExt cx="2494" cy="906"/>
          </a:xfrm>
        </p:grpSpPr>
        <p:sp>
          <p:nvSpPr>
            <p:cNvPr id="18445" name="圆角矩形 18444"/>
            <p:cNvSpPr/>
            <p:nvPr/>
          </p:nvSpPr>
          <p:spPr>
            <a:xfrm>
              <a:off x="0" y="0"/>
              <a:ext cx="2494" cy="907"/>
            </a:xfrm>
            <a:prstGeom prst="roundRect">
              <a:avLst>
                <a:gd name="adj" fmla="val 16667"/>
              </a:avLst>
            </a:prstGeom>
            <a:solidFill>
              <a:srgbClr val="00FFFF">
                <a:alpha val="70000"/>
              </a:srgbClr>
            </a:solidFill>
            <a:ln w="12700" cap="flat" cmpd="sng">
              <a:solidFill>
                <a:schemeClr val="tx1"/>
              </a:solidFill>
              <a:prstDash val="dash"/>
              <a:headEnd type="none" w="med" len="med"/>
              <a:tailEnd type="none" w="med" len="med"/>
            </a:ln>
          </p:spPr>
          <p:txBody>
            <a:bodyPr/>
            <a:p>
              <a:endParaRPr lang="zh-CN" altLang="en-US"/>
            </a:p>
          </p:txBody>
        </p:sp>
        <p:sp>
          <p:nvSpPr>
            <p:cNvPr id="18446" name="文本框 18445"/>
            <p:cNvSpPr txBox="1"/>
            <p:nvPr/>
          </p:nvSpPr>
          <p:spPr>
            <a:xfrm>
              <a:off x="227" y="114"/>
              <a:ext cx="2184" cy="576"/>
            </a:xfrm>
            <a:prstGeom prst="rect">
              <a:avLst/>
            </a:prstGeom>
            <a:noFill/>
            <a:ln w="9525">
              <a:noFill/>
            </a:ln>
          </p:spPr>
          <p:txBody>
            <a:bodyPr vert="horz" wrap="square" anchor="t">
              <a:spAutoFit/>
            </a:bodyPr>
            <a:p>
              <a:r>
                <a:rPr lang="zh-CN" altLang="en-US" dirty="0">
                  <a:solidFill>
                    <a:srgbClr val="000099"/>
                  </a:solidFill>
                  <a:latin typeface="黑体" panose="02010609060101010101" pitchFamily="1" charset="-122"/>
                </a:rPr>
                <a:t>  模仿法</a:t>
              </a:r>
              <a:endParaRPr lang="zh-CN" altLang="en-US" dirty="0">
                <a:solidFill>
                  <a:srgbClr val="000099"/>
                </a:solidFill>
                <a:latin typeface="黑体" panose="02010609060101010101" pitchFamily="1" charset="-122"/>
              </a:endParaRPr>
            </a:p>
          </p:txBody>
        </p:sp>
      </p:gr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decel="50000" fill="hold">
                                          <p:stCondLst>
                                            <p:cond delay="0"/>
                                          </p:stCondLst>
                                        </p:cTn>
                                        <p:tgtEl>
                                          <p:spTgt spid="18436"/>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1843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6"/>
                                        </p:tgtEl>
                                        <p:attrNameLst>
                                          <p:attrName>ppt_w</p:attrName>
                                        </p:attrNameLst>
                                      </p:cBhvr>
                                      <p:tavLst>
                                        <p:tav tm="0">
                                          <p:val>
                                            <p:strVal val="#ppt_w*.05"/>
                                          </p:val>
                                        </p:tav>
                                        <p:tav tm="100000">
                                          <p:val>
                                            <p:strVal val="#ppt_w"/>
                                          </p:val>
                                        </p:tav>
                                      </p:tavLst>
                                    </p:anim>
                                    <p:anim calcmode="lin" valueType="num">
                                      <p:cBhvr>
                                        <p:cTn id="10" dur="1000" fill="hold"/>
                                        <p:tgtEl>
                                          <p:spTgt spid="1843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6"/>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8435"/>
                                        </p:tgtEl>
                                        <p:attrNameLst>
                                          <p:attrName>style.visibility</p:attrName>
                                        </p:attrNameLst>
                                      </p:cBhvr>
                                      <p:to>
                                        <p:strVal val="visible"/>
                                      </p:to>
                                    </p:set>
                                    <p:anim calcmode="lin" valueType="num">
                                      <p:cBhvr>
                                        <p:cTn id="17" dur="500" decel="50000" fill="hold">
                                          <p:stCondLst>
                                            <p:cond delay="0"/>
                                          </p:stCondLst>
                                        </p:cTn>
                                        <p:tgtEl>
                                          <p:spTgt spid="18435"/>
                                        </p:tgtEl>
                                        <p:attrNameLst>
                                          <p:attrName>style.rotation</p:attrName>
                                        </p:attrNameLst>
                                      </p:cBhvr>
                                      <p:tavLst>
                                        <p:tav tm="0">
                                          <p:val>
                                            <p:fltVal val="-90.000000"/>
                                          </p:val>
                                        </p:tav>
                                        <p:tav tm="100000">
                                          <p:val>
                                            <p:fltVal val="0.000000"/>
                                          </p:val>
                                        </p:tav>
                                      </p:tavLst>
                                    </p:anim>
                                    <p:anim calcmode="lin" valueType="num">
                                      <p:cBhvr>
                                        <p:cTn id="18" dur="500" decel="50000" fill="hold">
                                          <p:stCondLst>
                                            <p:cond delay="0"/>
                                          </p:stCondLst>
                                        </p:cTn>
                                        <p:tgtEl>
                                          <p:spTgt spid="1843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8435"/>
                                        </p:tgtEl>
                                        <p:attrNameLst>
                                          <p:attrName>ppt_w</p:attrName>
                                        </p:attrNameLst>
                                      </p:cBhvr>
                                      <p:tavLst>
                                        <p:tav tm="0">
                                          <p:val>
                                            <p:strVal val="#ppt_w*.05"/>
                                          </p:val>
                                        </p:tav>
                                        <p:tav tm="100000">
                                          <p:val>
                                            <p:strVal val="#ppt_w"/>
                                          </p:val>
                                        </p:tav>
                                      </p:tavLst>
                                    </p:anim>
                                    <p:anim calcmode="lin" valueType="num">
                                      <p:cBhvr>
                                        <p:cTn id="20" dur="1000" fill="hold"/>
                                        <p:tgtEl>
                                          <p:spTgt spid="1843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843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843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843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8435"/>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18437"/>
                                        </p:tgtEl>
                                        <p:attrNameLst>
                                          <p:attrName>style.visibility</p:attrName>
                                        </p:attrNameLst>
                                      </p:cBhvr>
                                      <p:to>
                                        <p:strVal val="visible"/>
                                      </p:to>
                                    </p:set>
                                    <p:anim calcmode="lin" valueType="num">
                                      <p:cBhvr>
                                        <p:cTn id="27" dur="500" decel="50000" fill="hold">
                                          <p:stCondLst>
                                            <p:cond delay="0"/>
                                          </p:stCondLst>
                                        </p:cTn>
                                        <p:tgtEl>
                                          <p:spTgt spid="18437"/>
                                        </p:tgtEl>
                                        <p:attrNameLst>
                                          <p:attrName>style.rotation</p:attrName>
                                        </p:attrNameLst>
                                      </p:cBhvr>
                                      <p:tavLst>
                                        <p:tav tm="0">
                                          <p:val>
                                            <p:fltVal val="-90.000000"/>
                                          </p:val>
                                        </p:tav>
                                        <p:tav tm="100000">
                                          <p:val>
                                            <p:fltVal val="0.000000"/>
                                          </p:val>
                                        </p:tav>
                                      </p:tavLst>
                                    </p:anim>
                                    <p:anim calcmode="lin" valueType="num">
                                      <p:cBhvr>
                                        <p:cTn id="28" dur="500" decel="50000" fill="hold">
                                          <p:stCondLst>
                                            <p:cond delay="0"/>
                                          </p:stCondLst>
                                        </p:cTn>
                                        <p:tgtEl>
                                          <p:spTgt spid="18437"/>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8437"/>
                                        </p:tgtEl>
                                        <p:attrNameLst>
                                          <p:attrName>ppt_w</p:attrName>
                                        </p:attrNameLst>
                                      </p:cBhvr>
                                      <p:tavLst>
                                        <p:tav tm="0">
                                          <p:val>
                                            <p:strVal val="#ppt_w*.05"/>
                                          </p:val>
                                        </p:tav>
                                        <p:tav tm="100000">
                                          <p:val>
                                            <p:strVal val="#ppt_w"/>
                                          </p:val>
                                        </p:tav>
                                      </p:tavLst>
                                    </p:anim>
                                    <p:anim calcmode="lin" valueType="num">
                                      <p:cBhvr>
                                        <p:cTn id="30" dur="1000" fill="hold"/>
                                        <p:tgtEl>
                                          <p:spTgt spid="18437"/>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8437"/>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8437"/>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8437"/>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8437"/>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18438"/>
                                        </p:tgtEl>
                                        <p:attrNameLst>
                                          <p:attrName>style.visibility</p:attrName>
                                        </p:attrNameLst>
                                      </p:cBhvr>
                                      <p:to>
                                        <p:strVal val="visible"/>
                                      </p:to>
                                    </p:set>
                                    <p:anim calcmode="lin" valueType="num">
                                      <p:cBhvr>
                                        <p:cTn id="37" dur="500" decel="50000" fill="hold">
                                          <p:stCondLst>
                                            <p:cond delay="0"/>
                                          </p:stCondLst>
                                        </p:cTn>
                                        <p:tgtEl>
                                          <p:spTgt spid="18438"/>
                                        </p:tgtEl>
                                        <p:attrNameLst>
                                          <p:attrName>style.rotation</p:attrName>
                                        </p:attrNameLst>
                                      </p:cBhvr>
                                      <p:tavLst>
                                        <p:tav tm="0">
                                          <p:val>
                                            <p:fltVal val="-90.000000"/>
                                          </p:val>
                                        </p:tav>
                                        <p:tav tm="100000">
                                          <p:val>
                                            <p:fltVal val="0.000000"/>
                                          </p:val>
                                        </p:tav>
                                      </p:tavLst>
                                    </p:anim>
                                    <p:anim calcmode="lin" valueType="num">
                                      <p:cBhvr>
                                        <p:cTn id="38" dur="500" decel="50000" fill="hold">
                                          <p:stCondLst>
                                            <p:cond delay="0"/>
                                          </p:stCondLst>
                                        </p:cTn>
                                        <p:tgtEl>
                                          <p:spTgt spid="18438"/>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8438"/>
                                        </p:tgtEl>
                                        <p:attrNameLst>
                                          <p:attrName>ppt_w</p:attrName>
                                        </p:attrNameLst>
                                      </p:cBhvr>
                                      <p:tavLst>
                                        <p:tav tm="0">
                                          <p:val>
                                            <p:strVal val="#ppt_w*.05"/>
                                          </p:val>
                                        </p:tav>
                                        <p:tav tm="100000">
                                          <p:val>
                                            <p:strVal val="#ppt_w"/>
                                          </p:val>
                                        </p:tav>
                                      </p:tavLst>
                                    </p:anim>
                                    <p:anim calcmode="lin" valueType="num">
                                      <p:cBhvr>
                                        <p:cTn id="40" dur="1000" fill="hold"/>
                                        <p:tgtEl>
                                          <p:spTgt spid="18438"/>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8438"/>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8438"/>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8438"/>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8438"/>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grpId="0" nodeType="clickEffect">
                                  <p:stCondLst>
                                    <p:cond delay="0"/>
                                  </p:stCondLst>
                                  <p:childTnLst>
                                    <p:set>
                                      <p:cBhvr>
                                        <p:cTn id="48" dur="1" fill="hold">
                                          <p:stCondLst>
                                            <p:cond delay="0"/>
                                          </p:stCondLst>
                                        </p:cTn>
                                        <p:tgtEl>
                                          <p:spTgt spid="18441"/>
                                        </p:tgtEl>
                                        <p:attrNameLst>
                                          <p:attrName>style.visibility</p:attrName>
                                        </p:attrNameLst>
                                      </p:cBhvr>
                                      <p:to>
                                        <p:strVal val="visible"/>
                                      </p:to>
                                    </p:set>
                                    <p:anim calcmode="lin" valueType="num">
                                      <p:cBhvr>
                                        <p:cTn id="49" dur="500" decel="50000" fill="hold">
                                          <p:stCondLst>
                                            <p:cond delay="0"/>
                                          </p:stCondLst>
                                        </p:cTn>
                                        <p:tgtEl>
                                          <p:spTgt spid="18441"/>
                                        </p:tgtEl>
                                        <p:attrNameLst>
                                          <p:attrName>style.rotation</p:attrName>
                                        </p:attrNameLst>
                                      </p:cBhvr>
                                      <p:tavLst>
                                        <p:tav tm="0">
                                          <p:val>
                                            <p:fltVal val="-90.000000"/>
                                          </p:val>
                                        </p:tav>
                                        <p:tav tm="100000">
                                          <p:val>
                                            <p:fltVal val="0.000000"/>
                                          </p:val>
                                        </p:tav>
                                      </p:tavLst>
                                    </p:anim>
                                    <p:anim calcmode="lin" valueType="num">
                                      <p:cBhvr>
                                        <p:cTn id="50" dur="500" decel="50000" fill="hold">
                                          <p:stCondLst>
                                            <p:cond delay="0"/>
                                          </p:stCondLst>
                                        </p:cTn>
                                        <p:tgtEl>
                                          <p:spTgt spid="18441"/>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8441"/>
                                        </p:tgtEl>
                                        <p:attrNameLst>
                                          <p:attrName>ppt_w</p:attrName>
                                        </p:attrNameLst>
                                      </p:cBhvr>
                                      <p:tavLst>
                                        <p:tav tm="0">
                                          <p:val>
                                            <p:strVal val="#ppt_w*.05"/>
                                          </p:val>
                                        </p:tav>
                                        <p:tav tm="100000">
                                          <p:val>
                                            <p:strVal val="#ppt_w"/>
                                          </p:val>
                                        </p:tav>
                                      </p:tavLst>
                                    </p:anim>
                                    <p:anim calcmode="lin" valueType="num">
                                      <p:cBhvr>
                                        <p:cTn id="52" dur="1000" fill="hold"/>
                                        <p:tgtEl>
                                          <p:spTgt spid="18441"/>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8441"/>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8441"/>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8441"/>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8441"/>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18442"/>
                                        </p:tgtEl>
                                        <p:attrNameLst>
                                          <p:attrName>style.visibility</p:attrName>
                                        </p:attrNameLst>
                                      </p:cBhvr>
                                      <p:to>
                                        <p:strVal val="visible"/>
                                      </p:to>
                                    </p:set>
                                    <p:anim calcmode="lin" valueType="num">
                                      <p:cBhvr>
                                        <p:cTn id="59" dur="500" decel="50000" fill="hold">
                                          <p:stCondLst>
                                            <p:cond delay="0"/>
                                          </p:stCondLst>
                                        </p:cTn>
                                        <p:tgtEl>
                                          <p:spTgt spid="18442"/>
                                        </p:tgtEl>
                                        <p:attrNameLst>
                                          <p:attrName>style.rotation</p:attrName>
                                        </p:attrNameLst>
                                      </p:cBhvr>
                                      <p:tavLst>
                                        <p:tav tm="0">
                                          <p:val>
                                            <p:fltVal val="-90.000000"/>
                                          </p:val>
                                        </p:tav>
                                        <p:tav tm="100000">
                                          <p:val>
                                            <p:fltVal val="0.000000"/>
                                          </p:val>
                                        </p:tav>
                                      </p:tavLst>
                                    </p:anim>
                                    <p:anim calcmode="lin" valueType="num">
                                      <p:cBhvr>
                                        <p:cTn id="60" dur="500" decel="50000" fill="hold">
                                          <p:stCondLst>
                                            <p:cond delay="0"/>
                                          </p:stCondLst>
                                        </p:cTn>
                                        <p:tgtEl>
                                          <p:spTgt spid="18442"/>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18442"/>
                                        </p:tgtEl>
                                        <p:attrNameLst>
                                          <p:attrName>ppt_w</p:attrName>
                                        </p:attrNameLst>
                                      </p:cBhvr>
                                      <p:tavLst>
                                        <p:tav tm="0">
                                          <p:val>
                                            <p:strVal val="#ppt_w*.05"/>
                                          </p:val>
                                        </p:tav>
                                        <p:tav tm="100000">
                                          <p:val>
                                            <p:strVal val="#ppt_w"/>
                                          </p:val>
                                        </p:tav>
                                      </p:tavLst>
                                    </p:anim>
                                    <p:anim calcmode="lin" valueType="num">
                                      <p:cBhvr>
                                        <p:cTn id="62" dur="1000" fill="hold"/>
                                        <p:tgtEl>
                                          <p:spTgt spid="18442"/>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18442"/>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18442"/>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18442"/>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18442"/>
                                        </p:tgtEl>
                                      </p:cBhvr>
                                    </p:animEffect>
                                  </p:childTnLst>
                                </p:cTn>
                              </p:par>
                              <p:par>
                                <p:cTn id="67" presetID="25" presetClass="entr" presetSubtype="0" fill="hold" grpId="0" nodeType="withEffect">
                                  <p:stCondLst>
                                    <p:cond delay="0"/>
                                  </p:stCondLst>
                                  <p:childTnLst>
                                    <p:set>
                                      <p:cBhvr>
                                        <p:cTn id="68" dur="1" fill="hold">
                                          <p:stCondLst>
                                            <p:cond delay="0"/>
                                          </p:stCondLst>
                                        </p:cTn>
                                        <p:tgtEl>
                                          <p:spTgt spid="18443"/>
                                        </p:tgtEl>
                                        <p:attrNameLst>
                                          <p:attrName>style.visibility</p:attrName>
                                        </p:attrNameLst>
                                      </p:cBhvr>
                                      <p:to>
                                        <p:strVal val="visible"/>
                                      </p:to>
                                    </p:set>
                                    <p:anim calcmode="lin" valueType="num">
                                      <p:cBhvr>
                                        <p:cTn id="69" dur="500" decel="50000" fill="hold">
                                          <p:stCondLst>
                                            <p:cond delay="0"/>
                                          </p:stCondLst>
                                        </p:cTn>
                                        <p:tgtEl>
                                          <p:spTgt spid="18443"/>
                                        </p:tgtEl>
                                        <p:attrNameLst>
                                          <p:attrName>style.rotation</p:attrName>
                                        </p:attrNameLst>
                                      </p:cBhvr>
                                      <p:tavLst>
                                        <p:tav tm="0">
                                          <p:val>
                                            <p:fltVal val="-90.000000"/>
                                          </p:val>
                                        </p:tav>
                                        <p:tav tm="100000">
                                          <p:val>
                                            <p:fltVal val="0.000000"/>
                                          </p:val>
                                        </p:tav>
                                      </p:tavLst>
                                    </p:anim>
                                    <p:anim calcmode="lin" valueType="num">
                                      <p:cBhvr>
                                        <p:cTn id="70" dur="500" decel="50000" fill="hold">
                                          <p:stCondLst>
                                            <p:cond delay="0"/>
                                          </p:stCondLst>
                                        </p:cTn>
                                        <p:tgtEl>
                                          <p:spTgt spid="18443"/>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18443"/>
                                        </p:tgtEl>
                                        <p:attrNameLst>
                                          <p:attrName>ppt_w</p:attrName>
                                        </p:attrNameLst>
                                      </p:cBhvr>
                                      <p:tavLst>
                                        <p:tav tm="0">
                                          <p:val>
                                            <p:strVal val="#ppt_w*.05"/>
                                          </p:val>
                                        </p:tav>
                                        <p:tav tm="100000">
                                          <p:val>
                                            <p:strVal val="#ppt_w"/>
                                          </p:val>
                                        </p:tav>
                                      </p:tavLst>
                                    </p:anim>
                                    <p:anim calcmode="lin" valueType="num">
                                      <p:cBhvr>
                                        <p:cTn id="72" dur="1000" fill="hold"/>
                                        <p:tgtEl>
                                          <p:spTgt spid="18443"/>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18443"/>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18443"/>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18443"/>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18443"/>
                                        </p:tgtEl>
                                      </p:cBhvr>
                                    </p:animEffect>
                                  </p:childTnLst>
                                </p:cTn>
                              </p:par>
                              <p:par>
                                <p:cTn id="77" presetID="2" presetClass="entr" presetSubtype="3" fill="hold" nodeType="withEffect">
                                  <p:stCondLst>
                                    <p:cond delay="0"/>
                                  </p:stCondLst>
                                  <p:childTnLst>
                                    <p:set>
                                      <p:cBhvr>
                                        <p:cTn id="78" dur="1" fill="hold">
                                          <p:stCondLst>
                                            <p:cond delay="0"/>
                                          </p:stCondLst>
                                        </p:cTn>
                                        <p:tgtEl>
                                          <p:spTgt spid="18444"/>
                                        </p:tgtEl>
                                        <p:attrNameLst>
                                          <p:attrName>style.visibility</p:attrName>
                                        </p:attrNameLst>
                                      </p:cBhvr>
                                      <p:to>
                                        <p:strVal val="visible"/>
                                      </p:to>
                                    </p:set>
                                    <p:anim calcmode="lin" valueType="num">
                                      <p:cBhvr additive="base">
                                        <p:cTn id="79" dur="500" fill="hold"/>
                                        <p:tgtEl>
                                          <p:spTgt spid="18444"/>
                                        </p:tgtEl>
                                        <p:attrNameLst>
                                          <p:attrName>ppt_x</p:attrName>
                                        </p:attrNameLst>
                                      </p:cBhvr>
                                      <p:tavLst>
                                        <p:tav tm="0">
                                          <p:val>
                                            <p:strVal val="1+#ppt_w/2"/>
                                          </p:val>
                                        </p:tav>
                                        <p:tav tm="100000">
                                          <p:val>
                                            <p:strVal val="#ppt_x"/>
                                          </p:val>
                                        </p:tav>
                                      </p:tavLst>
                                    </p:anim>
                                    <p:anim calcmode="lin" valueType="num">
                                      <p:cBhvr additive="base">
                                        <p:cTn id="80" dur="500" fill="hold"/>
                                        <p:tgtEl>
                                          <p:spTgt spid="184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6" grpId="0" animBg="1"/>
      <p:bldP spid="18437" grpId="0" animBg="1"/>
      <p:bldP spid="18438" grpId="0" animBg="1"/>
      <p:bldP spid="18441" grpId="0" bldLvl="0" animBg="1"/>
      <p:bldP spid="18442" grpId="0" bldLvl="0" animBg="1"/>
      <p:bldP spid="18443" grpId="0" bldLvl="0" animBg="1"/>
      <p:bldP spid="18443" grpId="1" bldLvl="0"/>
      <p:bldP spid="18442" grpId="1" bldLvl="0"/>
      <p:bldP spid="18441" grpId="1"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_s34836"/>
          <p:cNvSpPr/>
          <p:nvPr/>
        </p:nvSpPr>
        <p:spPr>
          <a:xfrm>
            <a:off x="1116013" y="1628775"/>
            <a:ext cx="6753225" cy="327025"/>
          </a:xfrm>
          <a:prstGeom prst="roundRect">
            <a:avLst>
              <a:gd name="adj" fmla="val 16667"/>
            </a:avLst>
          </a:prstGeom>
          <a:noFill/>
          <a:ln w="9525">
            <a:noFill/>
          </a:ln>
        </p:spPr>
        <p:txBody>
          <a:bodyPr wrap="none" lIns="0" tIns="0" rIns="0" bIns="0" anchor="ctr"/>
          <a:p>
            <a:endParaRPr sz="2400">
              <a:solidFill>
                <a:schemeClr val="tx1"/>
              </a:solidFill>
              <a:latin typeface="Arial" panose="020B0604020202020204" pitchFamily="34" charset="0"/>
              <a:ea typeface="黑体" panose="02010609060101010101" pitchFamily="1" charset="-122"/>
            </a:endParaRPr>
          </a:p>
        </p:txBody>
      </p:sp>
      <p:sp>
        <p:nvSpPr>
          <p:cNvPr id="19459" name="文本框 19458"/>
          <p:cNvSpPr txBox="1"/>
          <p:nvPr/>
        </p:nvSpPr>
        <p:spPr>
          <a:xfrm>
            <a:off x="323850" y="0"/>
            <a:ext cx="3384550" cy="641350"/>
          </a:xfrm>
          <a:prstGeom prst="rect">
            <a:avLst/>
          </a:prstGeom>
          <a:noFill/>
          <a:ln w="9525">
            <a:noFill/>
          </a:ln>
        </p:spPr>
        <p:txBody>
          <a:bodyPr>
            <a:spAutoFit/>
          </a:bodyPr>
          <a:p>
            <a:pPr eaLnBrk="0" hangingPunct="0">
              <a:spcBef>
                <a:spcPct val="50000"/>
              </a:spcBef>
            </a:pPr>
            <a:r>
              <a:rPr lang="zh-CN" altLang="en-US" sz="3600">
                <a:latin typeface="Arial" panose="020B0604020202020204" pitchFamily="34" charset="0"/>
              </a:rPr>
              <a:t>五、教学过程</a:t>
            </a:r>
            <a:endParaRPr lang="zh-CN" altLang="en-US" sz="3600">
              <a:latin typeface="Arial" panose="020B0604020202020204" pitchFamily="34" charset="0"/>
            </a:endParaRPr>
          </a:p>
        </p:txBody>
      </p:sp>
      <p:grpSp>
        <p:nvGrpSpPr>
          <p:cNvPr id="19460" name="组合 19459"/>
          <p:cNvGrpSpPr>
            <a:grpSpLocks noChangeAspect="1"/>
          </p:cNvGrpSpPr>
          <p:nvPr/>
        </p:nvGrpSpPr>
        <p:grpSpPr>
          <a:xfrm>
            <a:off x="2576513" y="2014538"/>
            <a:ext cx="3886200" cy="3663950"/>
            <a:chOff x="0" y="0"/>
            <a:chExt cx="3886869" cy="3662803"/>
          </a:xfrm>
        </p:grpSpPr>
        <p:sp>
          <p:nvSpPr>
            <p:cNvPr id="19461" name="任意多边形 2"/>
            <p:cNvSpPr>
              <a:spLocks noChangeAspect="1"/>
            </p:cNvSpPr>
            <p:nvPr/>
          </p:nvSpPr>
          <p:spPr>
            <a:xfrm rot="-4684359" flipH="1">
              <a:off x="53451" y="146587"/>
              <a:ext cx="1120424" cy="827229"/>
            </a:xfrm>
            <a:custGeom>
              <a:avLst/>
              <a:gdLst/>
              <a:ahLst/>
              <a:cxnLst>
                <a:cxn ang="0">
                  <a:pos x="0" y="827229"/>
                </a:cxn>
                <a:cxn ang="0">
                  <a:pos x="745171" y="137135"/>
                </a:cxn>
                <a:cxn ang="0">
                  <a:pos x="682670" y="0"/>
                </a:cxn>
                <a:cxn ang="0">
                  <a:pos x="1120424" y="143205"/>
                </a:cxn>
                <a:cxn ang="0">
                  <a:pos x="866496" y="447362"/>
                </a:cxn>
                <a:cxn ang="0">
                  <a:pos x="803994" y="345674"/>
                </a:cxn>
                <a:cxn ang="0">
                  <a:pos x="0" y="827229"/>
                </a:cxn>
              </a:cxnLst>
              <a:pathLst>
                <a:path w="967584" h="785244">
                  <a:moveTo>
                    <a:pt x="0" y="785244"/>
                  </a:moveTo>
                  <a:cubicBezTo>
                    <a:pt x="136004" y="525741"/>
                    <a:pt x="316580" y="331974"/>
                    <a:pt x="643520" y="130175"/>
                  </a:cubicBezTo>
                  <a:lnTo>
                    <a:pt x="589545" y="0"/>
                  </a:lnTo>
                  <a:lnTo>
                    <a:pt x="967584" y="135937"/>
                  </a:lnTo>
                  <a:lnTo>
                    <a:pt x="748295" y="424657"/>
                  </a:lnTo>
                  <a:lnTo>
                    <a:pt x="694319" y="328130"/>
                  </a:lnTo>
                  <a:cubicBezTo>
                    <a:pt x="527638" y="376354"/>
                    <a:pt x="254811" y="533127"/>
                    <a:pt x="0" y="785244"/>
                  </a:cubicBezTo>
                  <a:close/>
                </a:path>
              </a:pathLst>
            </a:custGeom>
            <a:solidFill>
              <a:srgbClr val="262626">
                <a:alpha val="29999"/>
              </a:srgbClr>
            </a:solidFill>
            <a:ln w="9525">
              <a:noFill/>
            </a:ln>
          </p:spPr>
          <p:txBody>
            <a:bodyPr/>
            <a:p>
              <a:endParaRPr lang="zh-CN" altLang="en-US"/>
            </a:p>
          </p:txBody>
        </p:sp>
        <p:sp>
          <p:nvSpPr>
            <p:cNvPr id="19462" name="任意多边形 3"/>
            <p:cNvSpPr>
              <a:spLocks noChangeAspect="1"/>
            </p:cNvSpPr>
            <p:nvPr/>
          </p:nvSpPr>
          <p:spPr>
            <a:xfrm rot="-15880668" flipH="1">
              <a:off x="2963852" y="1955807"/>
              <a:ext cx="1126772" cy="719262"/>
            </a:xfrm>
            <a:custGeom>
              <a:avLst/>
              <a:gdLst/>
              <a:ahLst/>
              <a:cxnLst>
                <a:cxn ang="0">
                  <a:pos x="0" y="719262"/>
                </a:cxn>
                <a:cxn ang="0">
                  <a:pos x="780337" y="105208"/>
                </a:cxn>
                <a:cxn ang="0">
                  <a:pos x="738671" y="0"/>
                </a:cxn>
                <a:cxn ang="0">
                  <a:pos x="1126772" y="155410"/>
                </a:cxn>
                <a:cxn ang="0">
                  <a:pos x="895608" y="429134"/>
                </a:cxn>
                <a:cxn ang="0">
                  <a:pos x="853621" y="328672"/>
                </a:cxn>
                <a:cxn ang="0">
                  <a:pos x="0" y="719262"/>
                </a:cxn>
              </a:cxnLst>
              <a:pathLst>
                <a:path w="1024177" h="653883">
                  <a:moveTo>
                    <a:pt x="0" y="653883"/>
                  </a:moveTo>
                  <a:cubicBezTo>
                    <a:pt x="62715" y="501228"/>
                    <a:pt x="256539" y="248412"/>
                    <a:pt x="709286" y="95645"/>
                  </a:cubicBezTo>
                  <a:lnTo>
                    <a:pt x="671413" y="0"/>
                  </a:lnTo>
                  <a:lnTo>
                    <a:pt x="1024177" y="141284"/>
                  </a:lnTo>
                  <a:lnTo>
                    <a:pt x="814061" y="390127"/>
                  </a:lnTo>
                  <a:lnTo>
                    <a:pt x="775897" y="298797"/>
                  </a:lnTo>
                  <a:cubicBezTo>
                    <a:pt x="485595" y="351098"/>
                    <a:pt x="194624" y="458957"/>
                    <a:pt x="0" y="653883"/>
                  </a:cubicBezTo>
                  <a:close/>
                </a:path>
              </a:pathLst>
            </a:custGeom>
            <a:solidFill>
              <a:schemeClr val="tx1">
                <a:alpha val="29999"/>
              </a:schemeClr>
            </a:solidFill>
            <a:ln w="9525">
              <a:noFill/>
            </a:ln>
          </p:spPr>
          <p:txBody>
            <a:bodyPr/>
            <a:p>
              <a:endParaRPr lang="zh-CN" altLang="en-US"/>
            </a:p>
          </p:txBody>
        </p:sp>
        <p:sp>
          <p:nvSpPr>
            <p:cNvPr id="19463" name="任意多边形 4"/>
            <p:cNvSpPr>
              <a:spLocks noChangeAspect="1"/>
            </p:cNvSpPr>
            <p:nvPr/>
          </p:nvSpPr>
          <p:spPr>
            <a:xfrm rot="-1076576" flipV="1">
              <a:off x="1408354" y="2942304"/>
              <a:ext cx="1114617" cy="720499"/>
            </a:xfrm>
            <a:custGeom>
              <a:avLst/>
              <a:gdLst/>
              <a:ahLst/>
              <a:cxnLst>
                <a:cxn ang="0">
                  <a:pos x="0" y="720499"/>
                </a:cxn>
                <a:cxn ang="0">
                  <a:pos x="758662" y="116240"/>
                </a:cxn>
                <a:cxn ang="0">
                  <a:pos x="715547" y="0"/>
                </a:cxn>
                <a:cxn ang="0">
                  <a:pos x="1114617" y="135806"/>
                </a:cxn>
                <a:cxn ang="0">
                  <a:pos x="865689" y="417575"/>
                </a:cxn>
                <a:cxn ang="0">
                  <a:pos x="826705" y="324120"/>
                </a:cxn>
                <a:cxn ang="0">
                  <a:pos x="0" y="720499"/>
                </a:cxn>
              </a:cxnLst>
              <a:pathLst>
                <a:path w="1091171" h="704114">
                  <a:moveTo>
                    <a:pt x="0" y="704114"/>
                  </a:moveTo>
                  <a:cubicBezTo>
                    <a:pt x="95941" y="563653"/>
                    <a:pt x="279090" y="347122"/>
                    <a:pt x="742704" y="113597"/>
                  </a:cubicBezTo>
                  <a:lnTo>
                    <a:pt x="700496" y="0"/>
                  </a:lnTo>
                  <a:lnTo>
                    <a:pt x="1091171" y="132718"/>
                  </a:lnTo>
                  <a:lnTo>
                    <a:pt x="847479" y="408079"/>
                  </a:lnTo>
                  <a:lnTo>
                    <a:pt x="809315" y="316749"/>
                  </a:lnTo>
                  <a:cubicBezTo>
                    <a:pt x="570871" y="390926"/>
                    <a:pt x="265265" y="509019"/>
                    <a:pt x="0" y="704114"/>
                  </a:cubicBezTo>
                  <a:close/>
                </a:path>
              </a:pathLst>
            </a:custGeom>
            <a:solidFill>
              <a:schemeClr val="tx1">
                <a:alpha val="29999"/>
              </a:schemeClr>
            </a:solidFill>
            <a:ln w="9525">
              <a:noFill/>
            </a:ln>
          </p:spPr>
          <p:txBody>
            <a:bodyPr/>
            <a:p>
              <a:endParaRPr lang="zh-CN" altLang="en-US"/>
            </a:p>
          </p:txBody>
        </p:sp>
        <p:sp>
          <p:nvSpPr>
            <p:cNvPr id="19464" name="任意多边形 5"/>
            <p:cNvSpPr>
              <a:spLocks noChangeAspect="1"/>
            </p:cNvSpPr>
            <p:nvPr/>
          </p:nvSpPr>
          <p:spPr>
            <a:xfrm rot="-7804988" flipH="1">
              <a:off x="-153763" y="1912162"/>
              <a:ext cx="1037900" cy="730376"/>
            </a:xfrm>
            <a:custGeom>
              <a:avLst/>
              <a:gdLst/>
              <a:ahLst/>
              <a:cxnLst>
                <a:cxn ang="0">
                  <a:pos x="0" y="730376"/>
                </a:cxn>
                <a:cxn ang="0">
                  <a:pos x="706209" y="138636"/>
                </a:cxn>
                <a:cxn ang="0">
                  <a:pos x="648699" y="0"/>
                </a:cxn>
                <a:cxn ang="0">
                  <a:pos x="1037900" y="161044"/>
                </a:cxn>
                <a:cxn ang="0">
                  <a:pos x="817846" y="452258"/>
                </a:cxn>
                <a:cxn ang="0">
                  <a:pos x="777183" y="354992"/>
                </a:cxn>
                <a:cxn ang="0">
                  <a:pos x="0" y="730376"/>
                </a:cxn>
              </a:cxnLst>
              <a:pathLst>
                <a:path w="974100" h="685801">
                  <a:moveTo>
                    <a:pt x="0" y="685801"/>
                  </a:moveTo>
                  <a:cubicBezTo>
                    <a:pt x="145560" y="425327"/>
                    <a:pt x="341596" y="238243"/>
                    <a:pt x="662798" y="130175"/>
                  </a:cubicBezTo>
                  <a:lnTo>
                    <a:pt x="608823" y="0"/>
                  </a:lnTo>
                  <a:lnTo>
                    <a:pt x="974100" y="151215"/>
                  </a:lnTo>
                  <a:lnTo>
                    <a:pt x="767573" y="424657"/>
                  </a:lnTo>
                  <a:lnTo>
                    <a:pt x="729409" y="333327"/>
                  </a:lnTo>
                  <a:cubicBezTo>
                    <a:pt x="487544" y="367422"/>
                    <a:pt x="218172" y="473763"/>
                    <a:pt x="0" y="685801"/>
                  </a:cubicBezTo>
                  <a:close/>
                </a:path>
              </a:pathLst>
            </a:custGeom>
            <a:solidFill>
              <a:schemeClr val="tx1">
                <a:alpha val="29999"/>
              </a:schemeClr>
            </a:solidFill>
            <a:ln w="9525">
              <a:noFill/>
            </a:ln>
          </p:spPr>
          <p:txBody>
            <a:bodyPr/>
            <a:p>
              <a:endParaRPr lang="zh-CN" altLang="en-US"/>
            </a:p>
          </p:txBody>
        </p:sp>
        <p:sp>
          <p:nvSpPr>
            <p:cNvPr id="19465" name="任意多边形 6"/>
            <p:cNvSpPr>
              <a:spLocks noChangeAspect="1"/>
            </p:cNvSpPr>
            <p:nvPr/>
          </p:nvSpPr>
          <p:spPr>
            <a:xfrm rot="-19608743" flipH="1">
              <a:off x="2697626" y="103155"/>
              <a:ext cx="1128907" cy="720499"/>
            </a:xfrm>
            <a:custGeom>
              <a:avLst/>
              <a:gdLst/>
              <a:ahLst/>
              <a:cxnLst>
                <a:cxn ang="0">
                  <a:pos x="0" y="720499"/>
                </a:cxn>
                <a:cxn ang="0">
                  <a:pos x="781816" y="105389"/>
                </a:cxn>
                <a:cxn ang="0">
                  <a:pos x="740070" y="0"/>
                </a:cxn>
                <a:cxn ang="0">
                  <a:pos x="1128907" y="155678"/>
                </a:cxn>
                <a:cxn ang="0">
                  <a:pos x="897305" y="429872"/>
                </a:cxn>
                <a:cxn ang="0">
                  <a:pos x="855239" y="329238"/>
                </a:cxn>
                <a:cxn ang="0">
                  <a:pos x="0" y="720499"/>
                </a:cxn>
              </a:cxnLst>
              <a:pathLst>
                <a:path w="1024177" h="653883">
                  <a:moveTo>
                    <a:pt x="0" y="653883"/>
                  </a:moveTo>
                  <a:cubicBezTo>
                    <a:pt x="62715" y="501228"/>
                    <a:pt x="256539" y="248412"/>
                    <a:pt x="709286" y="95645"/>
                  </a:cubicBezTo>
                  <a:lnTo>
                    <a:pt x="671413" y="0"/>
                  </a:lnTo>
                  <a:lnTo>
                    <a:pt x="1024177" y="141284"/>
                  </a:lnTo>
                  <a:lnTo>
                    <a:pt x="814061" y="390127"/>
                  </a:lnTo>
                  <a:lnTo>
                    <a:pt x="775897" y="298797"/>
                  </a:lnTo>
                  <a:cubicBezTo>
                    <a:pt x="485595" y="351098"/>
                    <a:pt x="194624" y="458957"/>
                    <a:pt x="0" y="653883"/>
                  </a:cubicBezTo>
                  <a:close/>
                </a:path>
              </a:pathLst>
            </a:custGeom>
            <a:solidFill>
              <a:schemeClr val="tx1">
                <a:alpha val="29999"/>
              </a:schemeClr>
            </a:solidFill>
            <a:ln w="9525">
              <a:noFill/>
            </a:ln>
          </p:spPr>
          <p:txBody>
            <a:bodyPr/>
            <a:p>
              <a:endParaRPr lang="zh-CN" altLang="en-US"/>
            </a:p>
          </p:txBody>
        </p:sp>
        <p:sp>
          <p:nvSpPr>
            <p:cNvPr id="19466" name="椭圆 7"/>
            <p:cNvSpPr>
              <a:spLocks noChangeAspect="1"/>
            </p:cNvSpPr>
            <p:nvPr/>
          </p:nvSpPr>
          <p:spPr>
            <a:xfrm>
              <a:off x="627170" y="317401"/>
              <a:ext cx="2664284" cy="2662991"/>
            </a:xfrm>
            <a:prstGeom prst="ellipse">
              <a:avLst/>
            </a:prstGeom>
            <a:gradFill rotWithShape="1">
              <a:gsLst>
                <a:gs pos="0">
                  <a:srgbClr val="D9D9D9">
                    <a:alpha val="50000"/>
                  </a:srgbClr>
                </a:gs>
                <a:gs pos="100000">
                  <a:schemeClr val="bg1">
                    <a:alpha val="0"/>
                  </a:schemeClr>
                </a:gs>
              </a:gsLst>
              <a:path path="rect">
                <a:fillToRect l="50000" t="50000" r="50000" b="50000"/>
              </a:path>
              <a:tileRect/>
            </a:gradFill>
            <a:ln w="25400" cap="flat" cmpd="sng">
              <a:solidFill>
                <a:srgbClr val="262626">
                  <a:alpha val="25000"/>
                </a:srgbClr>
              </a:solidFill>
              <a:prstDash val="sysDash"/>
              <a:headEnd type="none" w="med" len="med"/>
              <a:tailEnd type="none" w="med" len="med"/>
            </a:ln>
          </p:spPr>
          <p:txBody>
            <a:bodyPr anchor="ctr"/>
            <a:p>
              <a:pPr algn="ctr"/>
              <a:endParaRPr b="0">
                <a:solidFill>
                  <a:srgbClr val="FFFFFF"/>
                </a:solidFill>
                <a:latin typeface="Calibri" panose="020F0502020204030204" pitchFamily="2" charset="0"/>
              </a:endParaRPr>
            </a:p>
          </p:txBody>
        </p:sp>
      </p:grpSp>
      <p:grpSp>
        <p:nvGrpSpPr>
          <p:cNvPr id="19467" name="组合 19466"/>
          <p:cNvGrpSpPr/>
          <p:nvPr/>
        </p:nvGrpSpPr>
        <p:grpSpPr>
          <a:xfrm>
            <a:off x="3700463" y="1641475"/>
            <a:ext cx="1749425" cy="725488"/>
            <a:chOff x="0" y="0"/>
            <a:chExt cx="1555877" cy="554034"/>
          </a:xfrm>
        </p:grpSpPr>
        <p:grpSp>
          <p:nvGrpSpPr>
            <p:cNvPr id="19468" name="组合 19467"/>
            <p:cNvGrpSpPr/>
            <p:nvPr/>
          </p:nvGrpSpPr>
          <p:grpSpPr>
            <a:xfrm>
              <a:off x="0" y="0"/>
              <a:ext cx="1545035" cy="554034"/>
              <a:chOff x="0" y="0"/>
              <a:chExt cx="1737360" cy="725424"/>
            </a:xfrm>
          </p:grpSpPr>
          <p:pic>
            <p:nvPicPr>
              <p:cNvPr id="19469" name="AutoShape 3"/>
              <p:cNvPicPr/>
              <p:nvPr/>
            </p:nvPicPr>
            <p:blipFill>
              <a:blip r:embed="rId1"/>
              <a:stretch>
                <a:fillRect/>
              </a:stretch>
            </p:blipFill>
            <p:spPr>
              <a:xfrm>
                <a:off x="0" y="0"/>
                <a:ext cx="1737360" cy="725424"/>
              </a:xfrm>
              <a:prstGeom prst="rect">
                <a:avLst/>
              </a:prstGeom>
              <a:noFill/>
              <a:ln w="9525">
                <a:noFill/>
              </a:ln>
            </p:spPr>
          </p:pic>
          <p:sp>
            <p:nvSpPr>
              <p:cNvPr id="19470" name="文本框 19469"/>
              <p:cNvSpPr txBox="1"/>
              <p:nvPr/>
            </p:nvSpPr>
            <p:spPr>
              <a:xfrm>
                <a:off x="74069" y="48565"/>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19471" name="组合 19470"/>
            <p:cNvGrpSpPr/>
            <p:nvPr/>
          </p:nvGrpSpPr>
          <p:grpSpPr>
            <a:xfrm>
              <a:off x="48790" y="18623"/>
              <a:ext cx="1507087" cy="470231"/>
              <a:chOff x="0" y="0"/>
              <a:chExt cx="1694688" cy="615696"/>
            </a:xfrm>
          </p:grpSpPr>
          <p:pic>
            <p:nvPicPr>
              <p:cNvPr id="19472" name="TextBox 27"/>
              <p:cNvPicPr/>
              <p:nvPr/>
            </p:nvPicPr>
            <p:blipFill>
              <a:blip r:embed="rId2"/>
              <a:stretch>
                <a:fillRect/>
              </a:stretch>
            </p:blipFill>
            <p:spPr>
              <a:xfrm>
                <a:off x="0" y="0"/>
                <a:ext cx="1694688" cy="615696"/>
              </a:xfrm>
              <a:prstGeom prst="rect">
                <a:avLst/>
              </a:prstGeom>
              <a:noFill/>
              <a:ln w="9525">
                <a:noFill/>
              </a:ln>
            </p:spPr>
          </p:pic>
          <p:sp>
            <p:nvSpPr>
              <p:cNvPr id="19473" name="文本框 19472"/>
              <p:cNvSpPr txBox="1"/>
              <p:nvPr/>
            </p:nvSpPr>
            <p:spPr>
              <a:xfrm>
                <a:off x="96885" y="80929"/>
                <a:ext cx="1512036" cy="457012"/>
              </a:xfrm>
              <a:prstGeom prst="rect">
                <a:avLst/>
              </a:prstGeom>
              <a:noFill/>
              <a:ln w="9525">
                <a:noFill/>
              </a:ln>
            </p:spPr>
            <p:txBody>
              <a:bodyPr>
                <a:spAutoFit/>
              </a:bodyPr>
              <a:p>
                <a:pPr algn="ctr"/>
                <a:r>
                  <a:rPr lang="zh-CN" altLang="en-US" sz="2400">
                    <a:latin typeface="微软雅黑" panose="020B0503020204020204" charset="-122"/>
                    <a:ea typeface="微软雅黑" panose="020B0503020204020204" charset="-122"/>
                  </a:rPr>
                  <a:t>情境导入</a:t>
                </a:r>
                <a:endParaRPr lang="zh-CN" altLang="en-US" sz="2400">
                  <a:latin typeface="微软雅黑" panose="020B0503020204020204" charset="-122"/>
                  <a:ea typeface="微软雅黑" panose="020B0503020204020204" charset="-122"/>
                </a:endParaRPr>
              </a:p>
            </p:txBody>
          </p:sp>
        </p:grpSp>
      </p:grpSp>
      <p:grpSp>
        <p:nvGrpSpPr>
          <p:cNvPr id="19474" name="组合 19473"/>
          <p:cNvGrpSpPr/>
          <p:nvPr/>
        </p:nvGrpSpPr>
        <p:grpSpPr>
          <a:xfrm>
            <a:off x="1560513" y="3092450"/>
            <a:ext cx="1755775" cy="719138"/>
            <a:chOff x="0" y="0"/>
            <a:chExt cx="1106" cy="453"/>
          </a:xfrm>
        </p:grpSpPr>
        <p:grpSp>
          <p:nvGrpSpPr>
            <p:cNvPr id="19475" name="组合 19474"/>
            <p:cNvGrpSpPr/>
            <p:nvPr/>
          </p:nvGrpSpPr>
          <p:grpSpPr>
            <a:xfrm>
              <a:off x="15" y="0"/>
              <a:ext cx="1091" cy="453"/>
              <a:chOff x="0" y="0"/>
              <a:chExt cx="1731264" cy="719328"/>
            </a:xfrm>
          </p:grpSpPr>
          <p:pic>
            <p:nvPicPr>
              <p:cNvPr id="19476" name="AutoShape 3"/>
              <p:cNvPicPr/>
              <p:nvPr/>
            </p:nvPicPr>
            <p:blipFill>
              <a:blip r:embed="rId3"/>
              <a:stretch>
                <a:fillRect/>
              </a:stretch>
            </p:blipFill>
            <p:spPr>
              <a:xfrm>
                <a:off x="0" y="0"/>
                <a:ext cx="1731264" cy="719328"/>
              </a:xfrm>
              <a:prstGeom prst="rect">
                <a:avLst/>
              </a:prstGeom>
              <a:noFill/>
              <a:ln w="9525">
                <a:noFill/>
              </a:ln>
            </p:spPr>
          </p:pic>
          <p:sp>
            <p:nvSpPr>
              <p:cNvPr id="19477" name="文本框 19476"/>
              <p:cNvSpPr txBox="1"/>
              <p:nvPr/>
            </p:nvSpPr>
            <p:spPr>
              <a:xfrm>
                <a:off x="70069" y="47105"/>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19478" name="组合 19477"/>
            <p:cNvGrpSpPr/>
            <p:nvPr/>
          </p:nvGrpSpPr>
          <p:grpSpPr>
            <a:xfrm>
              <a:off x="0" y="15"/>
              <a:ext cx="1068" cy="388"/>
              <a:chOff x="0" y="0"/>
              <a:chExt cx="1694688" cy="615696"/>
            </a:xfrm>
          </p:grpSpPr>
          <p:pic>
            <p:nvPicPr>
              <p:cNvPr id="19479" name="TextBox 30"/>
              <p:cNvPicPr/>
              <p:nvPr/>
            </p:nvPicPr>
            <p:blipFill>
              <a:blip r:embed="rId4"/>
              <a:stretch>
                <a:fillRect/>
              </a:stretch>
            </p:blipFill>
            <p:spPr>
              <a:xfrm>
                <a:off x="0" y="0"/>
                <a:ext cx="1694688" cy="615696"/>
              </a:xfrm>
              <a:prstGeom prst="rect">
                <a:avLst/>
              </a:prstGeom>
              <a:noFill/>
              <a:ln w="9525">
                <a:noFill/>
              </a:ln>
            </p:spPr>
          </p:pic>
          <p:sp>
            <p:nvSpPr>
              <p:cNvPr id="19480" name="文本框 19479"/>
              <p:cNvSpPr txBox="1"/>
              <p:nvPr/>
            </p:nvSpPr>
            <p:spPr>
              <a:xfrm>
                <a:off x="131703" y="79342"/>
                <a:ext cx="1439216" cy="457012"/>
              </a:xfrm>
              <a:prstGeom prst="rect">
                <a:avLst/>
              </a:prstGeom>
              <a:noFill/>
              <a:ln w="9525">
                <a:noFill/>
              </a:ln>
            </p:spPr>
            <p:txBody>
              <a:bodyPr>
                <a:spAutoFit/>
              </a:bodyPr>
              <a:p>
                <a:pPr algn="ctr"/>
                <a:r>
                  <a:rPr lang="zh-CN" altLang="en-US" sz="2400">
                    <a:latin typeface="微软雅黑" panose="020B0503020204020204" charset="-122"/>
                    <a:ea typeface="微软雅黑" panose="020B0503020204020204" charset="-122"/>
                  </a:rPr>
                  <a:t>教授新知</a:t>
                </a:r>
                <a:endParaRPr lang="zh-CN" altLang="en-US" sz="2400">
                  <a:latin typeface="微软雅黑" panose="020B0503020204020204" charset="-122"/>
                  <a:ea typeface="微软雅黑" panose="020B0503020204020204" charset="-122"/>
                </a:endParaRPr>
              </a:p>
            </p:txBody>
          </p:sp>
        </p:grpSp>
      </p:grpSp>
      <p:grpSp>
        <p:nvGrpSpPr>
          <p:cNvPr id="19481" name="组合 19480"/>
          <p:cNvGrpSpPr/>
          <p:nvPr/>
        </p:nvGrpSpPr>
        <p:grpSpPr>
          <a:xfrm>
            <a:off x="5784850" y="3114675"/>
            <a:ext cx="1751013" cy="719138"/>
            <a:chOff x="0" y="0"/>
            <a:chExt cx="1360060" cy="549379"/>
          </a:xfrm>
        </p:grpSpPr>
        <p:grpSp>
          <p:nvGrpSpPr>
            <p:cNvPr id="19482" name="组合 19481"/>
            <p:cNvGrpSpPr/>
            <p:nvPr/>
          </p:nvGrpSpPr>
          <p:grpSpPr>
            <a:xfrm>
              <a:off x="0" y="0"/>
              <a:ext cx="1345844" cy="549379"/>
              <a:chOff x="0" y="0"/>
              <a:chExt cx="1731264" cy="719328"/>
            </a:xfrm>
          </p:grpSpPr>
          <p:pic>
            <p:nvPicPr>
              <p:cNvPr id="19483" name="AutoShape 3"/>
              <p:cNvPicPr/>
              <p:nvPr/>
            </p:nvPicPr>
            <p:blipFill>
              <a:blip r:embed="rId5"/>
              <a:stretch>
                <a:fillRect/>
              </a:stretch>
            </p:blipFill>
            <p:spPr>
              <a:xfrm>
                <a:off x="0" y="0"/>
                <a:ext cx="1731264" cy="719328"/>
              </a:xfrm>
              <a:prstGeom prst="rect">
                <a:avLst/>
              </a:prstGeom>
              <a:noFill/>
              <a:ln w="9525">
                <a:noFill/>
              </a:ln>
            </p:spPr>
          </p:pic>
          <p:sp>
            <p:nvSpPr>
              <p:cNvPr id="19484" name="文本框 19483"/>
              <p:cNvSpPr txBox="1"/>
              <p:nvPr/>
            </p:nvSpPr>
            <p:spPr>
              <a:xfrm>
                <a:off x="70450" y="47105"/>
                <a:ext cx="1596904"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19485" name="组合 19484"/>
            <p:cNvGrpSpPr/>
            <p:nvPr/>
          </p:nvGrpSpPr>
          <p:grpSpPr>
            <a:xfrm>
              <a:off x="18955" y="37246"/>
              <a:ext cx="1341105" cy="470231"/>
              <a:chOff x="0" y="0"/>
              <a:chExt cx="1725168" cy="615696"/>
            </a:xfrm>
          </p:grpSpPr>
          <p:pic>
            <p:nvPicPr>
              <p:cNvPr id="19486" name="TextBox 36"/>
              <p:cNvPicPr/>
              <p:nvPr/>
            </p:nvPicPr>
            <p:blipFill>
              <a:blip r:embed="rId6"/>
              <a:stretch>
                <a:fillRect/>
              </a:stretch>
            </p:blipFill>
            <p:spPr>
              <a:xfrm>
                <a:off x="0" y="0"/>
                <a:ext cx="1725168" cy="615696"/>
              </a:xfrm>
              <a:prstGeom prst="rect">
                <a:avLst/>
              </a:prstGeom>
              <a:noFill/>
              <a:ln w="9525">
                <a:noFill/>
              </a:ln>
            </p:spPr>
          </p:pic>
          <p:sp>
            <p:nvSpPr>
              <p:cNvPr id="19487" name="文本框 19486"/>
              <p:cNvSpPr txBox="1"/>
              <p:nvPr/>
            </p:nvSpPr>
            <p:spPr>
              <a:xfrm>
                <a:off x="58722" y="82729"/>
                <a:ext cx="1609311" cy="458193"/>
              </a:xfrm>
              <a:prstGeom prst="rect">
                <a:avLst/>
              </a:prstGeom>
              <a:noFill/>
              <a:ln w="9525">
                <a:noFill/>
              </a:ln>
            </p:spPr>
            <p:txBody>
              <a:bodyPr>
                <a:spAutoFit/>
              </a:bodyPr>
              <a:p>
                <a:pPr algn="ctr"/>
                <a:r>
                  <a:rPr lang="zh-CN" altLang="en-US" sz="2400">
                    <a:latin typeface="微软雅黑" panose="020B0503020204020204" charset="-122"/>
                    <a:ea typeface="微软雅黑" panose="020B0503020204020204" charset="-122"/>
                  </a:rPr>
                  <a:t>布置作业</a:t>
                </a:r>
                <a:endParaRPr lang="zh-CN" altLang="en-US" sz="2400">
                  <a:latin typeface="微软雅黑" panose="020B0503020204020204" charset="-122"/>
                  <a:ea typeface="微软雅黑" panose="020B0503020204020204" charset="-122"/>
                </a:endParaRPr>
              </a:p>
            </p:txBody>
          </p:sp>
        </p:grpSp>
      </p:grpSp>
      <p:grpSp>
        <p:nvGrpSpPr>
          <p:cNvPr id="19488" name="组合 19487"/>
          <p:cNvGrpSpPr/>
          <p:nvPr/>
        </p:nvGrpSpPr>
        <p:grpSpPr>
          <a:xfrm>
            <a:off x="2124075" y="4786313"/>
            <a:ext cx="1774825" cy="720725"/>
            <a:chOff x="0" y="0"/>
            <a:chExt cx="1577562" cy="549379"/>
          </a:xfrm>
        </p:grpSpPr>
        <p:grpSp>
          <p:nvGrpSpPr>
            <p:cNvPr id="19489" name="组合 19488"/>
            <p:cNvGrpSpPr/>
            <p:nvPr/>
          </p:nvGrpSpPr>
          <p:grpSpPr>
            <a:xfrm>
              <a:off x="32527" y="0"/>
              <a:ext cx="1545035" cy="549379"/>
              <a:chOff x="0" y="0"/>
              <a:chExt cx="1737360" cy="719328"/>
            </a:xfrm>
          </p:grpSpPr>
          <p:pic>
            <p:nvPicPr>
              <p:cNvPr id="19490" name="AutoShape 3"/>
              <p:cNvPicPr/>
              <p:nvPr/>
            </p:nvPicPr>
            <p:blipFill>
              <a:blip r:embed="rId7"/>
              <a:stretch>
                <a:fillRect/>
              </a:stretch>
            </p:blipFill>
            <p:spPr>
              <a:xfrm>
                <a:off x="0" y="0"/>
                <a:ext cx="1737360" cy="719328"/>
              </a:xfrm>
              <a:prstGeom prst="rect">
                <a:avLst/>
              </a:prstGeom>
              <a:noFill/>
              <a:ln w="9525">
                <a:noFill/>
              </a:ln>
            </p:spPr>
          </p:pic>
          <p:sp>
            <p:nvSpPr>
              <p:cNvPr id="19491" name="文本框 19490"/>
              <p:cNvSpPr txBox="1"/>
              <p:nvPr/>
            </p:nvSpPr>
            <p:spPr>
              <a:xfrm>
                <a:off x="74641" y="46279"/>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19492" name="组合 19491"/>
            <p:cNvGrpSpPr/>
            <p:nvPr/>
          </p:nvGrpSpPr>
          <p:grpSpPr>
            <a:xfrm>
              <a:off x="0" y="27934"/>
              <a:ext cx="1507087" cy="470231"/>
              <a:chOff x="0" y="0"/>
              <a:chExt cx="1694688" cy="615696"/>
            </a:xfrm>
          </p:grpSpPr>
          <p:pic>
            <p:nvPicPr>
              <p:cNvPr id="19493" name="TextBox 33"/>
              <p:cNvPicPr/>
              <p:nvPr/>
            </p:nvPicPr>
            <p:blipFill>
              <a:blip r:embed="rId8"/>
              <a:stretch>
                <a:fillRect/>
              </a:stretch>
            </p:blipFill>
            <p:spPr>
              <a:xfrm>
                <a:off x="0" y="0"/>
                <a:ext cx="1694688" cy="615696"/>
              </a:xfrm>
              <a:prstGeom prst="rect">
                <a:avLst/>
              </a:prstGeom>
              <a:noFill/>
              <a:ln w="9525">
                <a:noFill/>
              </a:ln>
            </p:spPr>
          </p:pic>
          <p:sp>
            <p:nvSpPr>
              <p:cNvPr id="19494" name="文本框 19493"/>
              <p:cNvSpPr txBox="1"/>
              <p:nvPr/>
            </p:nvSpPr>
            <p:spPr>
              <a:xfrm>
                <a:off x="104728" y="79138"/>
                <a:ext cx="1488406" cy="455837"/>
              </a:xfrm>
              <a:prstGeom prst="rect">
                <a:avLst/>
              </a:prstGeom>
              <a:noFill/>
              <a:ln w="9525">
                <a:noFill/>
              </a:ln>
            </p:spPr>
            <p:txBody>
              <a:bodyPr>
                <a:spAutoFit/>
              </a:bodyPr>
              <a:p>
                <a:pPr algn="ctr"/>
                <a:r>
                  <a:rPr lang="zh-CN" altLang="en-US" sz="2400">
                    <a:latin typeface="Arial" panose="020B0604020202020204" pitchFamily="34" charset="0"/>
                  </a:rPr>
                  <a:t>延伸拓展</a:t>
                </a:r>
                <a:endParaRPr lang="zh-CN" altLang="en-US" sz="2400">
                  <a:latin typeface="Arial" panose="020B0604020202020204" pitchFamily="34" charset="0"/>
                </a:endParaRPr>
              </a:p>
            </p:txBody>
          </p:sp>
        </p:grpSp>
      </p:grpSp>
      <p:grpSp>
        <p:nvGrpSpPr>
          <p:cNvPr id="19495" name="组合 19494"/>
          <p:cNvGrpSpPr/>
          <p:nvPr/>
        </p:nvGrpSpPr>
        <p:grpSpPr>
          <a:xfrm>
            <a:off x="5219700" y="4797425"/>
            <a:ext cx="1736725" cy="720725"/>
            <a:chOff x="0" y="0"/>
            <a:chExt cx="1351906" cy="549379"/>
          </a:xfrm>
        </p:grpSpPr>
        <p:grpSp>
          <p:nvGrpSpPr>
            <p:cNvPr id="19496" name="组合 19495"/>
            <p:cNvGrpSpPr/>
            <p:nvPr/>
          </p:nvGrpSpPr>
          <p:grpSpPr>
            <a:xfrm>
              <a:off x="0" y="0"/>
              <a:ext cx="1351906" cy="549379"/>
              <a:chOff x="0" y="0"/>
              <a:chExt cx="1737360" cy="719328"/>
            </a:xfrm>
          </p:grpSpPr>
          <p:pic>
            <p:nvPicPr>
              <p:cNvPr id="19497" name="AutoShape 3"/>
              <p:cNvPicPr/>
              <p:nvPr/>
            </p:nvPicPr>
            <p:blipFill>
              <a:blip r:embed="rId9"/>
              <a:stretch>
                <a:fillRect/>
              </a:stretch>
            </p:blipFill>
            <p:spPr>
              <a:xfrm>
                <a:off x="0" y="0"/>
                <a:ext cx="1737360" cy="719328"/>
              </a:xfrm>
              <a:prstGeom prst="rect">
                <a:avLst/>
              </a:prstGeom>
              <a:noFill/>
              <a:ln w="9525">
                <a:noFill/>
              </a:ln>
            </p:spPr>
          </p:pic>
          <p:sp>
            <p:nvSpPr>
              <p:cNvPr id="19498" name="文本框 19497"/>
              <p:cNvSpPr txBox="1"/>
              <p:nvPr/>
            </p:nvSpPr>
            <p:spPr>
              <a:xfrm>
                <a:off x="74070" y="46279"/>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19499" name="组合 19498"/>
            <p:cNvGrpSpPr/>
            <p:nvPr/>
          </p:nvGrpSpPr>
          <p:grpSpPr>
            <a:xfrm>
              <a:off x="33204" y="27934"/>
              <a:ext cx="1318701" cy="470231"/>
              <a:chOff x="0" y="0"/>
              <a:chExt cx="1694688" cy="615696"/>
            </a:xfrm>
          </p:grpSpPr>
          <p:pic>
            <p:nvPicPr>
              <p:cNvPr id="19500" name="TextBox 39"/>
              <p:cNvPicPr/>
              <p:nvPr/>
            </p:nvPicPr>
            <p:blipFill>
              <a:blip r:embed="rId10"/>
              <a:stretch>
                <a:fillRect/>
              </a:stretch>
            </p:blipFill>
            <p:spPr>
              <a:xfrm>
                <a:off x="0" y="0"/>
                <a:ext cx="1694688" cy="615696"/>
              </a:xfrm>
              <a:prstGeom prst="rect">
                <a:avLst/>
              </a:prstGeom>
              <a:noFill/>
              <a:ln w="9525">
                <a:noFill/>
              </a:ln>
            </p:spPr>
          </p:pic>
          <p:sp>
            <p:nvSpPr>
              <p:cNvPr id="19501" name="文本框 19500"/>
              <p:cNvSpPr txBox="1"/>
              <p:nvPr/>
            </p:nvSpPr>
            <p:spPr>
              <a:xfrm>
                <a:off x="85767" y="79342"/>
                <a:ext cx="1523154" cy="457012"/>
              </a:xfrm>
              <a:prstGeom prst="rect">
                <a:avLst/>
              </a:prstGeom>
              <a:noFill/>
              <a:ln w="9525">
                <a:noFill/>
              </a:ln>
            </p:spPr>
            <p:txBody>
              <a:bodyPr>
                <a:spAutoFit/>
              </a:bodyPr>
              <a:p>
                <a:pPr algn="ctr"/>
                <a:r>
                  <a:rPr lang="zh-CN" altLang="en-US" sz="2400">
                    <a:latin typeface="微软雅黑" panose="020B0503020204020204" charset="-122"/>
                    <a:ea typeface="微软雅黑" panose="020B0503020204020204" charset="-122"/>
                  </a:rPr>
                  <a:t>总结归纳</a:t>
                </a:r>
                <a:endParaRPr lang="zh-CN" altLang="en-US" sz="2400">
                  <a:latin typeface="微软雅黑" panose="020B0503020204020204" charset="-122"/>
                  <a:ea typeface="微软雅黑" panose="020B0503020204020204" charset="-122"/>
                </a:endParaRPr>
              </a:p>
            </p:txBody>
          </p:sp>
        </p:grpSp>
      </p:grpSp>
      <p:pic>
        <p:nvPicPr>
          <p:cNvPr id="19502" name="TextBox 4"/>
          <p:cNvPicPr/>
          <p:nvPr/>
        </p:nvPicPr>
        <p:blipFill>
          <a:blip r:embed="rId11"/>
          <a:stretch>
            <a:fillRect/>
          </a:stretch>
        </p:blipFill>
        <p:spPr>
          <a:xfrm>
            <a:off x="3708400" y="2924175"/>
            <a:ext cx="1616075" cy="1358900"/>
          </a:xfrm>
          <a:prstGeom prst="rect">
            <a:avLst/>
          </a:prstGeom>
          <a:noFill/>
          <a:ln w="9525">
            <a:noFill/>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200"/>
                                  </p:stCondLst>
                                  <p:childTnLst>
                                    <p:set>
                                      <p:cBhvr>
                                        <p:cTn id="6" dur="1" fill="hold">
                                          <p:stCondLst>
                                            <p:cond delay="0"/>
                                          </p:stCondLst>
                                        </p:cTn>
                                        <p:tgtEl>
                                          <p:spTgt spid="19467"/>
                                        </p:tgtEl>
                                        <p:attrNameLst>
                                          <p:attrName>style.visibility</p:attrName>
                                        </p:attrNameLst>
                                      </p:cBhvr>
                                      <p:to>
                                        <p:strVal val="visible"/>
                                      </p:to>
                                    </p:set>
                                    <p:anim calcmode="lin" valueType="num">
                                      <p:cBhvr additive="base">
                                        <p:cTn id="7" dur="500" fill="hold"/>
                                        <p:tgtEl>
                                          <p:spTgt spid="19467"/>
                                        </p:tgtEl>
                                        <p:attrNameLst>
                                          <p:attrName>ppt_x</p:attrName>
                                        </p:attrNameLst>
                                      </p:cBhvr>
                                      <p:tavLst>
                                        <p:tav tm="0">
                                          <p:val>
                                            <p:strVal val="#ppt_x"/>
                                          </p:val>
                                        </p:tav>
                                        <p:tav tm="100000">
                                          <p:val>
                                            <p:strVal val="#ppt_x"/>
                                          </p:val>
                                        </p:tav>
                                      </p:tavLst>
                                    </p:anim>
                                    <p:anim calcmode="lin" valueType="num">
                                      <p:cBhvr additive="base">
                                        <p:cTn id="8" dur="500" fill="hold"/>
                                        <p:tgtEl>
                                          <p:spTgt spid="19467"/>
                                        </p:tgtEl>
                                        <p:attrNameLst>
                                          <p:attrName>ppt_y</p:attrName>
                                        </p:attrNameLst>
                                      </p:cBhvr>
                                      <p:tavLst>
                                        <p:tav tm="0">
                                          <p:val>
                                            <p:strVal val="0-#ppt_h/2"/>
                                          </p:val>
                                        </p:tav>
                                        <p:tav tm="100000">
                                          <p:val>
                                            <p:strVal val="#ppt_y"/>
                                          </p:val>
                                        </p:tav>
                                      </p:tavLst>
                                    </p:anim>
                                  </p:childTnLst>
                                </p:cTn>
                              </p:par>
                              <p:par>
                                <p:cTn id="9" presetID="6" presetClass="emph" presetSubtype="0" fill="hold" nodeType="withEffect">
                                  <p:stCondLst>
                                    <p:cond delay="200"/>
                                  </p:stCondLst>
                                  <p:childTnLst>
                                    <p:animScale>
                                      <p:cBhvr>
                                        <p:cTn id="10" dur="500" fill="hold"/>
                                        <p:tgtEl>
                                          <p:spTgt spid="19467"/>
                                        </p:tgtEl>
                                      </p:cBhvr>
                                      <p:by x="100000" y="100000"/>
                                    </p:animScale>
                                  </p:childTnLst>
                                </p:cTn>
                              </p:par>
                              <p:par>
                                <p:cTn id="11" presetID="2" presetClass="entr" presetSubtype="9" fill="hold" nodeType="withEffect">
                                  <p:stCondLst>
                                    <p:cond delay="200"/>
                                  </p:stCondLst>
                                  <p:childTnLst>
                                    <p:set>
                                      <p:cBhvr>
                                        <p:cTn id="12" dur="1" fill="hold">
                                          <p:stCondLst>
                                            <p:cond delay="0"/>
                                          </p:stCondLst>
                                        </p:cTn>
                                        <p:tgtEl>
                                          <p:spTgt spid="19474"/>
                                        </p:tgtEl>
                                        <p:attrNameLst>
                                          <p:attrName>style.visibility</p:attrName>
                                        </p:attrNameLst>
                                      </p:cBhvr>
                                      <p:to>
                                        <p:strVal val="visible"/>
                                      </p:to>
                                    </p:set>
                                    <p:anim calcmode="lin" valueType="num">
                                      <p:cBhvr additive="base">
                                        <p:cTn id="13" dur="500" fill="hold"/>
                                        <p:tgtEl>
                                          <p:spTgt spid="19474"/>
                                        </p:tgtEl>
                                        <p:attrNameLst>
                                          <p:attrName>ppt_x</p:attrName>
                                        </p:attrNameLst>
                                      </p:cBhvr>
                                      <p:tavLst>
                                        <p:tav tm="0">
                                          <p:val>
                                            <p:strVal val="0-#ppt_w/2"/>
                                          </p:val>
                                        </p:tav>
                                        <p:tav tm="100000">
                                          <p:val>
                                            <p:strVal val="#ppt_x"/>
                                          </p:val>
                                        </p:tav>
                                      </p:tavLst>
                                    </p:anim>
                                    <p:anim calcmode="lin" valueType="num">
                                      <p:cBhvr additive="base">
                                        <p:cTn id="14" dur="500" fill="hold"/>
                                        <p:tgtEl>
                                          <p:spTgt spid="19474"/>
                                        </p:tgtEl>
                                        <p:attrNameLst>
                                          <p:attrName>ppt_y</p:attrName>
                                        </p:attrNameLst>
                                      </p:cBhvr>
                                      <p:tavLst>
                                        <p:tav tm="0">
                                          <p:val>
                                            <p:strVal val="0-#ppt_h/2"/>
                                          </p:val>
                                        </p:tav>
                                        <p:tav tm="100000">
                                          <p:val>
                                            <p:strVal val="#ppt_y"/>
                                          </p:val>
                                        </p:tav>
                                      </p:tavLst>
                                    </p:anim>
                                  </p:childTnLst>
                                </p:cTn>
                              </p:par>
                              <p:par>
                                <p:cTn id="15" presetID="6" presetClass="emph" presetSubtype="0" fill="hold" nodeType="withEffect">
                                  <p:stCondLst>
                                    <p:cond delay="200"/>
                                  </p:stCondLst>
                                  <p:childTnLst>
                                    <p:animScale>
                                      <p:cBhvr>
                                        <p:cTn id="16" dur="500" fill="hold"/>
                                        <p:tgtEl>
                                          <p:spTgt spid="19474"/>
                                        </p:tgtEl>
                                      </p:cBhvr>
                                      <p:by x="100000" y="100000"/>
                                    </p:animScale>
                                  </p:childTnLst>
                                </p:cTn>
                              </p:par>
                              <p:par>
                                <p:cTn id="17" presetID="2" presetClass="entr" presetSubtype="9" fill="hold" nodeType="withEffect">
                                  <p:stCondLst>
                                    <p:cond delay="400"/>
                                  </p:stCondLst>
                                  <p:childTnLst>
                                    <p:set>
                                      <p:cBhvr>
                                        <p:cTn id="18" dur="1" fill="hold">
                                          <p:stCondLst>
                                            <p:cond delay="0"/>
                                          </p:stCondLst>
                                        </p:cTn>
                                        <p:tgtEl>
                                          <p:spTgt spid="19488"/>
                                        </p:tgtEl>
                                        <p:attrNameLst>
                                          <p:attrName>style.visibility</p:attrName>
                                        </p:attrNameLst>
                                      </p:cBhvr>
                                      <p:to>
                                        <p:strVal val="visible"/>
                                      </p:to>
                                    </p:set>
                                    <p:anim calcmode="lin" valueType="num">
                                      <p:cBhvr additive="base">
                                        <p:cTn id="19" dur="500" fill="hold"/>
                                        <p:tgtEl>
                                          <p:spTgt spid="19488"/>
                                        </p:tgtEl>
                                        <p:attrNameLst>
                                          <p:attrName>ppt_x</p:attrName>
                                        </p:attrNameLst>
                                      </p:cBhvr>
                                      <p:tavLst>
                                        <p:tav tm="0">
                                          <p:val>
                                            <p:strVal val="0-#ppt_w/2"/>
                                          </p:val>
                                        </p:tav>
                                        <p:tav tm="100000">
                                          <p:val>
                                            <p:strVal val="#ppt_x"/>
                                          </p:val>
                                        </p:tav>
                                      </p:tavLst>
                                    </p:anim>
                                    <p:anim calcmode="lin" valueType="num">
                                      <p:cBhvr additive="base">
                                        <p:cTn id="20" dur="500" fill="hold"/>
                                        <p:tgtEl>
                                          <p:spTgt spid="19488"/>
                                        </p:tgtEl>
                                        <p:attrNameLst>
                                          <p:attrName>ppt_y</p:attrName>
                                        </p:attrNameLst>
                                      </p:cBhvr>
                                      <p:tavLst>
                                        <p:tav tm="0">
                                          <p:val>
                                            <p:strVal val="0-#ppt_h/2"/>
                                          </p:val>
                                        </p:tav>
                                        <p:tav tm="100000">
                                          <p:val>
                                            <p:strVal val="#ppt_y"/>
                                          </p:val>
                                        </p:tav>
                                      </p:tavLst>
                                    </p:anim>
                                  </p:childTnLst>
                                </p:cTn>
                              </p:par>
                              <p:par>
                                <p:cTn id="21" presetID="6" presetClass="emph" presetSubtype="0" fill="hold" nodeType="withEffect">
                                  <p:stCondLst>
                                    <p:cond delay="400"/>
                                  </p:stCondLst>
                                  <p:childTnLst>
                                    <p:animScale>
                                      <p:cBhvr>
                                        <p:cTn id="22" dur="500" fill="hold"/>
                                        <p:tgtEl>
                                          <p:spTgt spid="19488"/>
                                        </p:tgtEl>
                                      </p:cBhvr>
                                      <p:by x="100000" y="100000"/>
                                    </p:animScale>
                                  </p:childTnLst>
                                </p:cTn>
                              </p:par>
                              <p:par>
                                <p:cTn id="23" presetID="2" presetClass="entr" presetSubtype="3" fill="hold" nodeType="withEffect">
                                  <p:stCondLst>
                                    <p:cond delay="400"/>
                                  </p:stCondLst>
                                  <p:childTnLst>
                                    <p:set>
                                      <p:cBhvr>
                                        <p:cTn id="24" dur="1" fill="hold">
                                          <p:stCondLst>
                                            <p:cond delay="0"/>
                                          </p:stCondLst>
                                        </p:cTn>
                                        <p:tgtEl>
                                          <p:spTgt spid="19481"/>
                                        </p:tgtEl>
                                        <p:attrNameLst>
                                          <p:attrName>style.visibility</p:attrName>
                                        </p:attrNameLst>
                                      </p:cBhvr>
                                      <p:to>
                                        <p:strVal val="visible"/>
                                      </p:to>
                                    </p:set>
                                    <p:anim calcmode="lin" valueType="num">
                                      <p:cBhvr additive="base">
                                        <p:cTn id="25" dur="500" fill="hold"/>
                                        <p:tgtEl>
                                          <p:spTgt spid="19481"/>
                                        </p:tgtEl>
                                        <p:attrNameLst>
                                          <p:attrName>ppt_x</p:attrName>
                                        </p:attrNameLst>
                                      </p:cBhvr>
                                      <p:tavLst>
                                        <p:tav tm="0">
                                          <p:val>
                                            <p:strVal val="1+#ppt_w/2"/>
                                          </p:val>
                                        </p:tav>
                                        <p:tav tm="100000">
                                          <p:val>
                                            <p:strVal val="#ppt_x"/>
                                          </p:val>
                                        </p:tav>
                                      </p:tavLst>
                                    </p:anim>
                                    <p:anim calcmode="lin" valueType="num">
                                      <p:cBhvr additive="base">
                                        <p:cTn id="26" dur="500" fill="hold"/>
                                        <p:tgtEl>
                                          <p:spTgt spid="19481"/>
                                        </p:tgtEl>
                                        <p:attrNameLst>
                                          <p:attrName>ppt_y</p:attrName>
                                        </p:attrNameLst>
                                      </p:cBhvr>
                                      <p:tavLst>
                                        <p:tav tm="0">
                                          <p:val>
                                            <p:strVal val="0-#ppt_h/2"/>
                                          </p:val>
                                        </p:tav>
                                        <p:tav tm="100000">
                                          <p:val>
                                            <p:strVal val="#ppt_y"/>
                                          </p:val>
                                        </p:tav>
                                      </p:tavLst>
                                    </p:anim>
                                  </p:childTnLst>
                                </p:cTn>
                              </p:par>
                              <p:par>
                                <p:cTn id="27" presetID="6" presetClass="emph" presetSubtype="0" fill="hold" nodeType="withEffect">
                                  <p:stCondLst>
                                    <p:cond delay="400"/>
                                  </p:stCondLst>
                                  <p:childTnLst>
                                    <p:animScale>
                                      <p:cBhvr>
                                        <p:cTn id="28" dur="500" fill="hold"/>
                                        <p:tgtEl>
                                          <p:spTgt spid="19481"/>
                                        </p:tgtEl>
                                      </p:cBhvr>
                                      <p:by x="100000" y="100000"/>
                                    </p:animScale>
                                  </p:childTnLst>
                                </p:cTn>
                              </p:par>
                              <p:par>
                                <p:cTn id="29" presetID="2" presetClass="entr" presetSubtype="3" fill="hold" nodeType="withEffect">
                                  <p:stCondLst>
                                    <p:cond delay="500"/>
                                  </p:stCondLst>
                                  <p:childTnLst>
                                    <p:set>
                                      <p:cBhvr>
                                        <p:cTn id="30" dur="1" fill="hold">
                                          <p:stCondLst>
                                            <p:cond delay="0"/>
                                          </p:stCondLst>
                                        </p:cTn>
                                        <p:tgtEl>
                                          <p:spTgt spid="19495"/>
                                        </p:tgtEl>
                                        <p:attrNameLst>
                                          <p:attrName>style.visibility</p:attrName>
                                        </p:attrNameLst>
                                      </p:cBhvr>
                                      <p:to>
                                        <p:strVal val="visible"/>
                                      </p:to>
                                    </p:set>
                                    <p:anim calcmode="lin" valueType="num">
                                      <p:cBhvr additive="base">
                                        <p:cTn id="31" dur="500" fill="hold"/>
                                        <p:tgtEl>
                                          <p:spTgt spid="19495"/>
                                        </p:tgtEl>
                                        <p:attrNameLst>
                                          <p:attrName>ppt_x</p:attrName>
                                        </p:attrNameLst>
                                      </p:cBhvr>
                                      <p:tavLst>
                                        <p:tav tm="0">
                                          <p:val>
                                            <p:strVal val="1+#ppt_w/2"/>
                                          </p:val>
                                        </p:tav>
                                        <p:tav tm="100000">
                                          <p:val>
                                            <p:strVal val="#ppt_x"/>
                                          </p:val>
                                        </p:tav>
                                      </p:tavLst>
                                    </p:anim>
                                    <p:anim calcmode="lin" valueType="num">
                                      <p:cBhvr additive="base">
                                        <p:cTn id="32" dur="500" fill="hold"/>
                                        <p:tgtEl>
                                          <p:spTgt spid="19495"/>
                                        </p:tgtEl>
                                        <p:attrNameLst>
                                          <p:attrName>ppt_y</p:attrName>
                                        </p:attrNameLst>
                                      </p:cBhvr>
                                      <p:tavLst>
                                        <p:tav tm="0">
                                          <p:val>
                                            <p:strVal val="0-#ppt_h/2"/>
                                          </p:val>
                                        </p:tav>
                                        <p:tav tm="100000">
                                          <p:val>
                                            <p:strVal val="#ppt_y"/>
                                          </p:val>
                                        </p:tav>
                                      </p:tavLst>
                                    </p:anim>
                                  </p:childTnLst>
                                </p:cTn>
                              </p:par>
                              <p:par>
                                <p:cTn id="33" presetID="6" presetClass="emph" presetSubtype="0" fill="hold" nodeType="withEffect">
                                  <p:stCondLst>
                                    <p:cond delay="500"/>
                                  </p:stCondLst>
                                  <p:childTnLst>
                                    <p:animScale>
                                      <p:cBhvr>
                                        <p:cTn id="34" dur="500" fill="hold"/>
                                        <p:tgtEl>
                                          <p:spTgt spid="19495"/>
                                        </p:tgtEl>
                                      </p:cBhvr>
                                      <p:by x="100000" y="100000"/>
                                    </p:animScale>
                                  </p:childTnLst>
                                </p:cTn>
                              </p:par>
                            </p:childTnLst>
                          </p:cTn>
                        </p:par>
                        <p:par>
                          <p:cTn id="35" fill="hold">
                            <p:stCondLst>
                              <p:cond delay="700"/>
                            </p:stCondLst>
                            <p:childTnLst>
                              <p:par>
                                <p:cTn id="36" presetID="23" presetClass="entr" presetSubtype="16" fill="hold" nodeType="afterEffect">
                                  <p:stCondLst>
                                    <p:cond delay="0"/>
                                  </p:stCondLst>
                                  <p:childTnLst>
                                    <p:set>
                                      <p:cBhvr>
                                        <p:cTn id="37" dur="1" fill="hold">
                                          <p:stCondLst>
                                            <p:cond delay="0"/>
                                          </p:stCondLst>
                                        </p:cTn>
                                        <p:tgtEl>
                                          <p:spTgt spid="19460"/>
                                        </p:tgtEl>
                                        <p:attrNameLst>
                                          <p:attrName>style.visibility</p:attrName>
                                        </p:attrNameLst>
                                      </p:cBhvr>
                                      <p:to>
                                        <p:strVal val="visible"/>
                                      </p:to>
                                    </p:set>
                                    <p:anim calcmode="lin" valueType="num">
                                      <p:cBhvr>
                                        <p:cTn id="38" dur="500" fill="hold"/>
                                        <p:tgtEl>
                                          <p:spTgt spid="19460"/>
                                        </p:tgtEl>
                                        <p:attrNameLst>
                                          <p:attrName>ppt_w</p:attrName>
                                        </p:attrNameLst>
                                      </p:cBhvr>
                                      <p:tavLst>
                                        <p:tav tm="0">
                                          <p:val>
                                            <p:fltVal val="0.000000"/>
                                          </p:val>
                                        </p:tav>
                                        <p:tav tm="100000">
                                          <p:val>
                                            <p:strVal val="#ppt_w"/>
                                          </p:val>
                                        </p:tav>
                                      </p:tavLst>
                                    </p:anim>
                                    <p:anim calcmode="lin" valueType="num">
                                      <p:cBhvr>
                                        <p:cTn id="39" dur="500" fill="hold"/>
                                        <p:tgtEl>
                                          <p:spTgt spid="19460"/>
                                        </p:tgtEl>
                                        <p:attrNameLst>
                                          <p:attrName>ppt_h</p:attrName>
                                        </p:attrNameLst>
                                      </p:cBhvr>
                                      <p:tavLst>
                                        <p:tav tm="0">
                                          <p:val>
                                            <p:fltVal val="0.000000"/>
                                          </p:val>
                                        </p:tav>
                                        <p:tav tm="100000">
                                          <p:val>
                                            <p:strVal val="#ppt_h"/>
                                          </p:val>
                                        </p:tav>
                                      </p:tavLst>
                                    </p:anim>
                                  </p:childTnLst>
                                </p:cTn>
                              </p:par>
                              <p:par>
                                <p:cTn id="40" presetID="8" presetClass="emph" presetSubtype="0" fill="hold" nodeType="withEffect">
                                  <p:stCondLst>
                                    <p:cond delay="0"/>
                                  </p:stCondLst>
                                  <p:childTnLst>
                                    <p:animRot by="-21599400">
                                      <p:cBhvr>
                                        <p:cTn id="41" dur="500" fill="hold"/>
                                        <p:tgtEl>
                                          <p:spTgt spid="19460"/>
                                        </p:tgtEl>
                                        <p:attrNameLst>
                                          <p:attrName>r</p:attrName>
                                        </p:attrNameLst>
                                      </p:cBhvr>
                                    </p:animRot>
                                  </p:childTnLst>
                                </p:cTn>
                              </p:par>
                              <p:par>
                                <p:cTn id="42" presetID="23" presetClass="entr" presetSubtype="16" fill="hold" nodeType="withEffect">
                                  <p:stCondLst>
                                    <p:cond delay="0"/>
                                  </p:stCondLst>
                                  <p:childTnLst>
                                    <p:set>
                                      <p:cBhvr>
                                        <p:cTn id="43" dur="1" fill="hold">
                                          <p:stCondLst>
                                            <p:cond delay="0"/>
                                          </p:stCondLst>
                                        </p:cTn>
                                        <p:tgtEl>
                                          <p:spTgt spid="19502"/>
                                        </p:tgtEl>
                                        <p:attrNameLst>
                                          <p:attrName>style.visibility</p:attrName>
                                        </p:attrNameLst>
                                      </p:cBhvr>
                                      <p:to>
                                        <p:strVal val="visible"/>
                                      </p:to>
                                    </p:set>
                                    <p:anim calcmode="lin" valueType="num">
                                      <p:cBhvr>
                                        <p:cTn id="44" dur="500" fill="hold"/>
                                        <p:tgtEl>
                                          <p:spTgt spid="19502"/>
                                        </p:tgtEl>
                                        <p:attrNameLst>
                                          <p:attrName>ppt_w</p:attrName>
                                        </p:attrNameLst>
                                      </p:cBhvr>
                                      <p:tavLst>
                                        <p:tav tm="0">
                                          <p:val>
                                            <p:fltVal val="0.000000"/>
                                          </p:val>
                                        </p:tav>
                                        <p:tav tm="100000">
                                          <p:val>
                                            <p:strVal val="#ppt_w"/>
                                          </p:val>
                                        </p:tav>
                                      </p:tavLst>
                                    </p:anim>
                                    <p:anim calcmode="lin" valueType="num">
                                      <p:cBhvr>
                                        <p:cTn id="45" dur="500" fill="hold"/>
                                        <p:tgtEl>
                                          <p:spTgt spid="19502"/>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ln/>
        </p:spPr>
        <p:txBody>
          <a:bodyPr anchor="ctr"/>
          <a:p/>
        </p:txBody>
      </p:sp>
      <p:sp>
        <p:nvSpPr>
          <p:cNvPr id="20483" name="文本占位符 20482"/>
          <p:cNvSpPr>
            <a:spLocks noGrp="1"/>
          </p:cNvSpPr>
          <p:nvPr>
            <p:ph type="body" idx="1"/>
          </p:nvPr>
        </p:nvSpPr>
        <p:spPr>
          <a:xfrm>
            <a:off x="1331913" y="1701800"/>
            <a:ext cx="7127875" cy="4497388"/>
          </a:xfrm>
          <a:ln/>
        </p:spPr>
        <p:txBody>
          <a:bodyPr/>
          <a:p/>
        </p:txBody>
      </p:sp>
      <p:grpSp>
        <p:nvGrpSpPr>
          <p:cNvPr id="20484" name="组合 20483"/>
          <p:cNvGrpSpPr>
            <a:grpSpLocks noChangeAspect="1"/>
          </p:cNvGrpSpPr>
          <p:nvPr/>
        </p:nvGrpSpPr>
        <p:grpSpPr>
          <a:xfrm>
            <a:off x="2700338" y="1700213"/>
            <a:ext cx="3886200" cy="3663950"/>
            <a:chOff x="0" y="0"/>
            <a:chExt cx="3886869" cy="3662803"/>
          </a:xfrm>
        </p:grpSpPr>
        <p:sp>
          <p:nvSpPr>
            <p:cNvPr id="20485" name="任意多边形 3"/>
            <p:cNvSpPr>
              <a:spLocks noChangeAspect="1"/>
            </p:cNvSpPr>
            <p:nvPr/>
          </p:nvSpPr>
          <p:spPr>
            <a:xfrm rot="-4684359" flipH="1">
              <a:off x="53451" y="146587"/>
              <a:ext cx="1120424" cy="827229"/>
            </a:xfrm>
            <a:custGeom>
              <a:avLst/>
              <a:gdLst/>
              <a:ahLst/>
              <a:cxnLst>
                <a:cxn ang="0">
                  <a:pos x="0" y="827229"/>
                </a:cxn>
                <a:cxn ang="0">
                  <a:pos x="745171" y="137135"/>
                </a:cxn>
                <a:cxn ang="0">
                  <a:pos x="682670" y="0"/>
                </a:cxn>
                <a:cxn ang="0">
                  <a:pos x="1120424" y="143205"/>
                </a:cxn>
                <a:cxn ang="0">
                  <a:pos x="866496" y="447362"/>
                </a:cxn>
                <a:cxn ang="0">
                  <a:pos x="803994" y="345674"/>
                </a:cxn>
                <a:cxn ang="0">
                  <a:pos x="0" y="827229"/>
                </a:cxn>
              </a:cxnLst>
              <a:pathLst>
                <a:path w="967584" h="785244">
                  <a:moveTo>
                    <a:pt x="0" y="785244"/>
                  </a:moveTo>
                  <a:cubicBezTo>
                    <a:pt x="136004" y="525741"/>
                    <a:pt x="316580" y="331974"/>
                    <a:pt x="643520" y="130175"/>
                  </a:cubicBezTo>
                  <a:lnTo>
                    <a:pt x="589545" y="0"/>
                  </a:lnTo>
                  <a:lnTo>
                    <a:pt x="967584" y="135937"/>
                  </a:lnTo>
                  <a:lnTo>
                    <a:pt x="748295" y="424657"/>
                  </a:lnTo>
                  <a:lnTo>
                    <a:pt x="694319" y="328130"/>
                  </a:lnTo>
                  <a:cubicBezTo>
                    <a:pt x="527638" y="376354"/>
                    <a:pt x="254811" y="533127"/>
                    <a:pt x="0" y="785244"/>
                  </a:cubicBezTo>
                  <a:close/>
                </a:path>
              </a:pathLst>
            </a:custGeom>
            <a:solidFill>
              <a:schemeClr val="tx1">
                <a:alpha val="29999"/>
              </a:schemeClr>
            </a:solidFill>
            <a:ln w="9525">
              <a:noFill/>
            </a:ln>
          </p:spPr>
          <p:txBody>
            <a:bodyPr/>
            <a:p>
              <a:endParaRPr lang="zh-CN" altLang="en-US"/>
            </a:p>
          </p:txBody>
        </p:sp>
        <p:sp>
          <p:nvSpPr>
            <p:cNvPr id="20486" name="任意多边形 4"/>
            <p:cNvSpPr>
              <a:spLocks noChangeAspect="1"/>
            </p:cNvSpPr>
            <p:nvPr/>
          </p:nvSpPr>
          <p:spPr>
            <a:xfrm rot="-15880668" flipH="1">
              <a:off x="2963852" y="1955807"/>
              <a:ext cx="1126772" cy="719262"/>
            </a:xfrm>
            <a:custGeom>
              <a:avLst/>
              <a:gdLst/>
              <a:ahLst/>
              <a:cxnLst>
                <a:cxn ang="0">
                  <a:pos x="0" y="719262"/>
                </a:cxn>
                <a:cxn ang="0">
                  <a:pos x="780337" y="105208"/>
                </a:cxn>
                <a:cxn ang="0">
                  <a:pos x="738671" y="0"/>
                </a:cxn>
                <a:cxn ang="0">
                  <a:pos x="1126772" y="155410"/>
                </a:cxn>
                <a:cxn ang="0">
                  <a:pos x="895608" y="429134"/>
                </a:cxn>
                <a:cxn ang="0">
                  <a:pos x="853621" y="328672"/>
                </a:cxn>
                <a:cxn ang="0">
                  <a:pos x="0" y="719262"/>
                </a:cxn>
              </a:cxnLst>
              <a:pathLst>
                <a:path w="1024177" h="653883">
                  <a:moveTo>
                    <a:pt x="0" y="653883"/>
                  </a:moveTo>
                  <a:cubicBezTo>
                    <a:pt x="62715" y="501228"/>
                    <a:pt x="256539" y="248412"/>
                    <a:pt x="709286" y="95645"/>
                  </a:cubicBezTo>
                  <a:lnTo>
                    <a:pt x="671413" y="0"/>
                  </a:lnTo>
                  <a:lnTo>
                    <a:pt x="1024177" y="141284"/>
                  </a:lnTo>
                  <a:lnTo>
                    <a:pt x="814061" y="390127"/>
                  </a:lnTo>
                  <a:lnTo>
                    <a:pt x="775897" y="298797"/>
                  </a:lnTo>
                  <a:cubicBezTo>
                    <a:pt x="485595" y="351098"/>
                    <a:pt x="194624" y="458957"/>
                    <a:pt x="0" y="653883"/>
                  </a:cubicBezTo>
                  <a:close/>
                </a:path>
              </a:pathLst>
            </a:custGeom>
            <a:solidFill>
              <a:schemeClr val="tx1">
                <a:alpha val="29999"/>
              </a:schemeClr>
            </a:solidFill>
            <a:ln w="9525">
              <a:noFill/>
            </a:ln>
          </p:spPr>
          <p:txBody>
            <a:bodyPr/>
            <a:p>
              <a:endParaRPr lang="zh-CN" altLang="en-US"/>
            </a:p>
          </p:txBody>
        </p:sp>
        <p:sp>
          <p:nvSpPr>
            <p:cNvPr id="20487" name="任意多边形 5"/>
            <p:cNvSpPr>
              <a:spLocks noChangeAspect="1"/>
            </p:cNvSpPr>
            <p:nvPr/>
          </p:nvSpPr>
          <p:spPr>
            <a:xfrm rot="-1076576" flipV="1">
              <a:off x="1408354" y="2942304"/>
              <a:ext cx="1114617" cy="720499"/>
            </a:xfrm>
            <a:custGeom>
              <a:avLst/>
              <a:gdLst/>
              <a:ahLst/>
              <a:cxnLst>
                <a:cxn ang="0">
                  <a:pos x="0" y="720499"/>
                </a:cxn>
                <a:cxn ang="0">
                  <a:pos x="758662" y="116240"/>
                </a:cxn>
                <a:cxn ang="0">
                  <a:pos x="715547" y="0"/>
                </a:cxn>
                <a:cxn ang="0">
                  <a:pos x="1114617" y="135806"/>
                </a:cxn>
                <a:cxn ang="0">
                  <a:pos x="865689" y="417575"/>
                </a:cxn>
                <a:cxn ang="0">
                  <a:pos x="826705" y="324120"/>
                </a:cxn>
                <a:cxn ang="0">
                  <a:pos x="0" y="720499"/>
                </a:cxn>
              </a:cxnLst>
              <a:pathLst>
                <a:path w="1091171" h="704114">
                  <a:moveTo>
                    <a:pt x="0" y="704114"/>
                  </a:moveTo>
                  <a:cubicBezTo>
                    <a:pt x="95941" y="563653"/>
                    <a:pt x="279090" y="347122"/>
                    <a:pt x="742704" y="113597"/>
                  </a:cubicBezTo>
                  <a:lnTo>
                    <a:pt x="700496" y="0"/>
                  </a:lnTo>
                  <a:lnTo>
                    <a:pt x="1091171" y="132718"/>
                  </a:lnTo>
                  <a:lnTo>
                    <a:pt x="847479" y="408079"/>
                  </a:lnTo>
                  <a:lnTo>
                    <a:pt x="809315" y="316749"/>
                  </a:lnTo>
                  <a:cubicBezTo>
                    <a:pt x="570871" y="390926"/>
                    <a:pt x="265265" y="509019"/>
                    <a:pt x="0" y="704114"/>
                  </a:cubicBezTo>
                  <a:close/>
                </a:path>
              </a:pathLst>
            </a:custGeom>
            <a:solidFill>
              <a:schemeClr val="tx1">
                <a:alpha val="29999"/>
              </a:schemeClr>
            </a:solidFill>
            <a:ln w="9525">
              <a:noFill/>
            </a:ln>
          </p:spPr>
          <p:txBody>
            <a:bodyPr/>
            <a:p>
              <a:endParaRPr lang="zh-CN" altLang="en-US"/>
            </a:p>
          </p:txBody>
        </p:sp>
        <p:sp>
          <p:nvSpPr>
            <p:cNvPr id="20488" name="任意多边形 6"/>
            <p:cNvSpPr>
              <a:spLocks noChangeAspect="1"/>
            </p:cNvSpPr>
            <p:nvPr/>
          </p:nvSpPr>
          <p:spPr>
            <a:xfrm rot="-7804988" flipH="1">
              <a:off x="-153763" y="1912162"/>
              <a:ext cx="1037900" cy="730376"/>
            </a:xfrm>
            <a:custGeom>
              <a:avLst/>
              <a:gdLst/>
              <a:ahLst/>
              <a:cxnLst>
                <a:cxn ang="0">
                  <a:pos x="0" y="730376"/>
                </a:cxn>
                <a:cxn ang="0">
                  <a:pos x="706209" y="138636"/>
                </a:cxn>
                <a:cxn ang="0">
                  <a:pos x="648699" y="0"/>
                </a:cxn>
                <a:cxn ang="0">
                  <a:pos x="1037900" y="161044"/>
                </a:cxn>
                <a:cxn ang="0">
                  <a:pos x="817846" y="452258"/>
                </a:cxn>
                <a:cxn ang="0">
                  <a:pos x="777183" y="354992"/>
                </a:cxn>
                <a:cxn ang="0">
                  <a:pos x="0" y="730376"/>
                </a:cxn>
              </a:cxnLst>
              <a:pathLst>
                <a:path w="974100" h="685801">
                  <a:moveTo>
                    <a:pt x="0" y="685801"/>
                  </a:moveTo>
                  <a:cubicBezTo>
                    <a:pt x="145560" y="425327"/>
                    <a:pt x="341596" y="238243"/>
                    <a:pt x="662798" y="130175"/>
                  </a:cubicBezTo>
                  <a:lnTo>
                    <a:pt x="608823" y="0"/>
                  </a:lnTo>
                  <a:lnTo>
                    <a:pt x="974100" y="151215"/>
                  </a:lnTo>
                  <a:lnTo>
                    <a:pt x="767573" y="424657"/>
                  </a:lnTo>
                  <a:lnTo>
                    <a:pt x="729409" y="333327"/>
                  </a:lnTo>
                  <a:cubicBezTo>
                    <a:pt x="487544" y="367422"/>
                    <a:pt x="218172" y="473763"/>
                    <a:pt x="0" y="685801"/>
                  </a:cubicBezTo>
                  <a:close/>
                </a:path>
              </a:pathLst>
            </a:custGeom>
            <a:solidFill>
              <a:schemeClr val="tx1">
                <a:alpha val="29999"/>
              </a:schemeClr>
            </a:solidFill>
            <a:ln w="9525">
              <a:noFill/>
            </a:ln>
          </p:spPr>
          <p:txBody>
            <a:bodyPr/>
            <a:p>
              <a:endParaRPr lang="zh-CN" altLang="en-US"/>
            </a:p>
          </p:txBody>
        </p:sp>
        <p:sp>
          <p:nvSpPr>
            <p:cNvPr id="20489" name="任意多边形 7"/>
            <p:cNvSpPr>
              <a:spLocks noChangeAspect="1"/>
            </p:cNvSpPr>
            <p:nvPr/>
          </p:nvSpPr>
          <p:spPr>
            <a:xfrm rot="-19608743" flipH="1">
              <a:off x="2697626" y="103155"/>
              <a:ext cx="1128907" cy="720499"/>
            </a:xfrm>
            <a:custGeom>
              <a:avLst/>
              <a:gdLst/>
              <a:ahLst/>
              <a:cxnLst>
                <a:cxn ang="0">
                  <a:pos x="0" y="720499"/>
                </a:cxn>
                <a:cxn ang="0">
                  <a:pos x="781816" y="105389"/>
                </a:cxn>
                <a:cxn ang="0">
                  <a:pos x="740070" y="0"/>
                </a:cxn>
                <a:cxn ang="0">
                  <a:pos x="1128907" y="155678"/>
                </a:cxn>
                <a:cxn ang="0">
                  <a:pos x="897305" y="429872"/>
                </a:cxn>
                <a:cxn ang="0">
                  <a:pos x="855239" y="329238"/>
                </a:cxn>
                <a:cxn ang="0">
                  <a:pos x="0" y="720499"/>
                </a:cxn>
              </a:cxnLst>
              <a:pathLst>
                <a:path w="1024177" h="653883">
                  <a:moveTo>
                    <a:pt x="0" y="653883"/>
                  </a:moveTo>
                  <a:cubicBezTo>
                    <a:pt x="62715" y="501228"/>
                    <a:pt x="256539" y="248412"/>
                    <a:pt x="709286" y="95645"/>
                  </a:cubicBezTo>
                  <a:lnTo>
                    <a:pt x="671413" y="0"/>
                  </a:lnTo>
                  <a:lnTo>
                    <a:pt x="1024177" y="141284"/>
                  </a:lnTo>
                  <a:lnTo>
                    <a:pt x="814061" y="390127"/>
                  </a:lnTo>
                  <a:lnTo>
                    <a:pt x="775897" y="298797"/>
                  </a:lnTo>
                  <a:cubicBezTo>
                    <a:pt x="485595" y="351098"/>
                    <a:pt x="194624" y="458957"/>
                    <a:pt x="0" y="653883"/>
                  </a:cubicBezTo>
                  <a:close/>
                </a:path>
              </a:pathLst>
            </a:custGeom>
            <a:solidFill>
              <a:schemeClr val="tx1">
                <a:alpha val="29999"/>
              </a:schemeClr>
            </a:solidFill>
            <a:ln w="9525">
              <a:noFill/>
            </a:ln>
          </p:spPr>
          <p:txBody>
            <a:bodyPr/>
            <a:p>
              <a:endParaRPr lang="zh-CN" altLang="en-US"/>
            </a:p>
          </p:txBody>
        </p:sp>
        <p:sp>
          <p:nvSpPr>
            <p:cNvPr id="20490" name="椭圆 8"/>
            <p:cNvSpPr>
              <a:spLocks noChangeAspect="1"/>
            </p:cNvSpPr>
            <p:nvPr/>
          </p:nvSpPr>
          <p:spPr>
            <a:xfrm>
              <a:off x="627170" y="317401"/>
              <a:ext cx="2664284" cy="2662991"/>
            </a:xfrm>
            <a:prstGeom prst="ellipse">
              <a:avLst/>
            </a:prstGeom>
            <a:gradFill rotWithShape="1">
              <a:gsLst>
                <a:gs pos="0">
                  <a:srgbClr val="D9D9D9">
                    <a:alpha val="50000"/>
                  </a:srgbClr>
                </a:gs>
                <a:gs pos="100000">
                  <a:schemeClr val="bg1">
                    <a:alpha val="0"/>
                  </a:schemeClr>
                </a:gs>
              </a:gsLst>
              <a:path path="rect">
                <a:fillToRect l="50000" t="50000" r="50000" b="50000"/>
              </a:path>
              <a:tileRect/>
            </a:gradFill>
            <a:ln w="25400" cap="flat" cmpd="sng">
              <a:solidFill>
                <a:srgbClr val="262626">
                  <a:alpha val="25000"/>
                </a:srgbClr>
              </a:solidFill>
              <a:prstDash val="sysDash"/>
              <a:headEnd type="none" w="med" len="med"/>
              <a:tailEnd type="none" w="med" len="med"/>
            </a:ln>
          </p:spPr>
          <p:txBody>
            <a:bodyPr anchor="ctr"/>
            <a:p>
              <a:pPr algn="ctr"/>
              <a:endParaRPr b="0">
                <a:solidFill>
                  <a:srgbClr val="FFFFFF"/>
                </a:solidFill>
                <a:latin typeface="Calibri" panose="020F0502020204030204" pitchFamily="2" charset="0"/>
              </a:endParaRPr>
            </a:p>
          </p:txBody>
        </p:sp>
      </p:grpSp>
      <p:grpSp>
        <p:nvGrpSpPr>
          <p:cNvPr id="20491" name="组合 20490"/>
          <p:cNvGrpSpPr/>
          <p:nvPr/>
        </p:nvGrpSpPr>
        <p:grpSpPr>
          <a:xfrm>
            <a:off x="728663" y="908050"/>
            <a:ext cx="1366837" cy="468313"/>
            <a:chOff x="0" y="0"/>
            <a:chExt cx="1564984" cy="468000"/>
          </a:xfrm>
        </p:grpSpPr>
        <p:grpSp>
          <p:nvGrpSpPr>
            <p:cNvPr id="20492" name="组合 20491"/>
            <p:cNvGrpSpPr/>
            <p:nvPr/>
          </p:nvGrpSpPr>
          <p:grpSpPr>
            <a:xfrm>
              <a:off x="-28825" y="-34556"/>
              <a:ext cx="1575901" cy="572641"/>
              <a:chOff x="0" y="0"/>
              <a:chExt cx="1377696" cy="573024"/>
            </a:xfrm>
          </p:grpSpPr>
          <p:pic>
            <p:nvPicPr>
              <p:cNvPr id="20493" name="AutoShape 3"/>
              <p:cNvPicPr/>
              <p:nvPr/>
            </p:nvPicPr>
            <p:blipFill>
              <a:blip r:embed="rId1"/>
              <a:stretch>
                <a:fillRect/>
              </a:stretch>
            </p:blipFill>
            <p:spPr>
              <a:xfrm>
                <a:off x="0" y="0"/>
                <a:ext cx="1377696" cy="573024"/>
              </a:xfrm>
              <a:prstGeom prst="rect">
                <a:avLst/>
              </a:prstGeom>
              <a:noFill/>
              <a:ln w="9525">
                <a:noFill/>
              </a:ln>
            </p:spPr>
          </p:pic>
          <p:sp>
            <p:nvSpPr>
              <p:cNvPr id="20494" name="文本框 20493"/>
              <p:cNvSpPr txBox="1"/>
              <p:nvPr/>
            </p:nvSpPr>
            <p:spPr>
              <a:xfrm>
                <a:off x="71501" y="43724"/>
                <a:ext cx="1240598"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495" name="组合 20494"/>
            <p:cNvGrpSpPr/>
            <p:nvPr/>
          </p:nvGrpSpPr>
          <p:grpSpPr>
            <a:xfrm>
              <a:off x="-70664" y="-46740"/>
              <a:ext cx="1701415" cy="536089"/>
              <a:chOff x="0" y="0"/>
              <a:chExt cx="1487424" cy="536448"/>
            </a:xfrm>
          </p:grpSpPr>
          <p:pic>
            <p:nvPicPr>
              <p:cNvPr id="20496" name="TextBox 12"/>
              <p:cNvPicPr/>
              <p:nvPr/>
            </p:nvPicPr>
            <p:blipFill>
              <a:blip r:embed="rId2"/>
              <a:stretch>
                <a:fillRect/>
              </a:stretch>
            </p:blipFill>
            <p:spPr>
              <a:xfrm>
                <a:off x="0" y="0"/>
                <a:ext cx="1487424" cy="536448"/>
              </a:xfrm>
              <a:prstGeom prst="rect">
                <a:avLst/>
              </a:prstGeom>
              <a:noFill/>
              <a:ln w="9525">
                <a:noFill/>
              </a:ln>
            </p:spPr>
          </p:pic>
          <p:sp>
            <p:nvSpPr>
              <p:cNvPr id="20497" name="文本框 20496"/>
              <p:cNvSpPr txBox="1"/>
              <p:nvPr/>
            </p:nvSpPr>
            <p:spPr>
              <a:xfrm>
                <a:off x="61776" y="65190"/>
                <a:ext cx="1368152" cy="400110"/>
              </a:xfrm>
              <a:prstGeom prst="rect">
                <a:avLst/>
              </a:prstGeom>
              <a:noFill/>
              <a:ln w="9525">
                <a:noFill/>
              </a:ln>
            </p:spPr>
            <p:txBody>
              <a:bodyPr>
                <a:spAutoFit/>
              </a:bodyPr>
              <a:p>
                <a:pPr algn="ctr"/>
                <a:r>
                  <a:rPr lang="zh-CN" altLang="en-US" sz="2000" b="0">
                    <a:latin typeface="微软雅黑" panose="020B0503020204020204" charset="-122"/>
                    <a:ea typeface="微软雅黑" panose="020B0503020204020204" charset="-122"/>
                  </a:rPr>
                  <a:t>情境导入</a:t>
                </a:r>
                <a:endParaRPr lang="zh-CN" altLang="en-US" sz="2000" b="0">
                  <a:latin typeface="微软雅黑" panose="020B0503020204020204" charset="-122"/>
                  <a:ea typeface="微软雅黑" panose="020B0503020204020204" charset="-122"/>
                </a:endParaRPr>
              </a:p>
            </p:txBody>
          </p:sp>
        </p:grpSp>
      </p:grpSp>
      <p:grpSp>
        <p:nvGrpSpPr>
          <p:cNvPr id="20498" name="组合 20497"/>
          <p:cNvGrpSpPr/>
          <p:nvPr/>
        </p:nvGrpSpPr>
        <p:grpSpPr>
          <a:xfrm>
            <a:off x="2241550" y="908050"/>
            <a:ext cx="1438275" cy="573088"/>
            <a:chOff x="0" y="0"/>
            <a:chExt cx="1643559" cy="572641"/>
          </a:xfrm>
        </p:grpSpPr>
        <p:grpSp>
          <p:nvGrpSpPr>
            <p:cNvPr id="20499" name="组合 20498"/>
            <p:cNvGrpSpPr/>
            <p:nvPr/>
          </p:nvGrpSpPr>
          <p:grpSpPr>
            <a:xfrm>
              <a:off x="48749" y="0"/>
              <a:ext cx="1573916" cy="572641"/>
              <a:chOff x="0" y="0"/>
              <a:chExt cx="1377696" cy="573024"/>
            </a:xfrm>
          </p:grpSpPr>
          <p:pic>
            <p:nvPicPr>
              <p:cNvPr id="20500" name="AutoShape 3"/>
              <p:cNvPicPr/>
              <p:nvPr/>
            </p:nvPicPr>
            <p:blipFill>
              <a:blip r:embed="rId3"/>
              <a:stretch>
                <a:fillRect/>
              </a:stretch>
            </p:blipFill>
            <p:spPr>
              <a:xfrm>
                <a:off x="0" y="0"/>
                <a:ext cx="1377696" cy="573024"/>
              </a:xfrm>
              <a:prstGeom prst="rect">
                <a:avLst/>
              </a:prstGeom>
              <a:noFill/>
              <a:ln w="9525">
                <a:noFill/>
              </a:ln>
            </p:spPr>
          </p:pic>
          <p:sp>
            <p:nvSpPr>
              <p:cNvPr id="20501" name="文本框 20500"/>
              <p:cNvSpPr txBox="1"/>
              <p:nvPr/>
            </p:nvSpPr>
            <p:spPr>
              <a:xfrm>
                <a:off x="71883" y="43723"/>
                <a:ext cx="1242185"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02" name="组合 20501"/>
            <p:cNvGrpSpPr/>
            <p:nvPr/>
          </p:nvGrpSpPr>
          <p:grpSpPr>
            <a:xfrm>
              <a:off x="0" y="0"/>
              <a:ext cx="1643559" cy="536089"/>
              <a:chOff x="0" y="0"/>
              <a:chExt cx="1438656" cy="536448"/>
            </a:xfrm>
          </p:grpSpPr>
          <p:pic>
            <p:nvPicPr>
              <p:cNvPr id="20503" name="TextBox 15"/>
              <p:cNvPicPr/>
              <p:nvPr/>
            </p:nvPicPr>
            <p:blipFill>
              <a:blip r:embed="rId4"/>
              <a:stretch>
                <a:fillRect/>
              </a:stretch>
            </p:blipFill>
            <p:spPr>
              <a:xfrm>
                <a:off x="0" y="0"/>
                <a:ext cx="1438656" cy="536448"/>
              </a:xfrm>
              <a:prstGeom prst="rect">
                <a:avLst/>
              </a:prstGeom>
              <a:noFill/>
              <a:ln w="9525">
                <a:noFill/>
              </a:ln>
            </p:spPr>
          </p:pic>
          <p:sp>
            <p:nvSpPr>
              <p:cNvPr id="20504" name="文本框 20503"/>
              <p:cNvSpPr txBox="1"/>
              <p:nvPr/>
            </p:nvSpPr>
            <p:spPr>
              <a:xfrm>
                <a:off x="114330" y="61898"/>
                <a:ext cx="1224287" cy="396781"/>
              </a:xfrm>
              <a:prstGeom prst="rect">
                <a:avLst/>
              </a:prstGeom>
              <a:noFill/>
              <a:ln w="9525">
                <a:noFill/>
              </a:ln>
            </p:spPr>
            <p:txBody>
              <a:bodyPr>
                <a:spAutoFit/>
              </a:bodyPr>
              <a:p>
                <a:pPr algn="ctr"/>
                <a:r>
                  <a:rPr lang="zh-CN" altLang="en-US" sz="2000" b="0">
                    <a:latin typeface="微软雅黑" panose="020B0503020204020204" charset="-122"/>
                    <a:ea typeface="微软雅黑" panose="020B0503020204020204" charset="-122"/>
                  </a:rPr>
                  <a:t>教授新知 </a:t>
                </a:r>
                <a:endParaRPr lang="zh-CN" altLang="en-US" sz="2000" b="0">
                  <a:latin typeface="微软雅黑" panose="020B0503020204020204" charset="-122"/>
                  <a:ea typeface="微软雅黑" panose="020B0503020204020204" charset="-122"/>
                </a:endParaRPr>
              </a:p>
            </p:txBody>
          </p:sp>
        </p:grpSp>
      </p:grpSp>
      <p:grpSp>
        <p:nvGrpSpPr>
          <p:cNvPr id="20505" name="组合 20504"/>
          <p:cNvGrpSpPr/>
          <p:nvPr/>
        </p:nvGrpSpPr>
        <p:grpSpPr>
          <a:xfrm>
            <a:off x="3910013" y="876300"/>
            <a:ext cx="1438275" cy="573088"/>
            <a:chOff x="0" y="0"/>
            <a:chExt cx="1643559" cy="572641"/>
          </a:xfrm>
        </p:grpSpPr>
        <p:grpSp>
          <p:nvGrpSpPr>
            <p:cNvPr id="20506" name="组合 20505"/>
            <p:cNvGrpSpPr/>
            <p:nvPr/>
          </p:nvGrpSpPr>
          <p:grpSpPr>
            <a:xfrm>
              <a:off x="34821" y="0"/>
              <a:ext cx="1573916" cy="572641"/>
              <a:chOff x="0" y="0"/>
              <a:chExt cx="1377696" cy="573024"/>
            </a:xfrm>
          </p:grpSpPr>
          <p:pic>
            <p:nvPicPr>
              <p:cNvPr id="20507" name="AutoShape 3"/>
              <p:cNvPicPr/>
              <p:nvPr/>
            </p:nvPicPr>
            <p:blipFill>
              <a:blip r:embed="rId5"/>
              <a:stretch>
                <a:fillRect/>
              </a:stretch>
            </p:blipFill>
            <p:spPr>
              <a:xfrm>
                <a:off x="0" y="0"/>
                <a:ext cx="1377696" cy="573024"/>
              </a:xfrm>
              <a:prstGeom prst="rect">
                <a:avLst/>
              </a:prstGeom>
              <a:noFill/>
              <a:ln w="9525">
                <a:noFill/>
              </a:ln>
            </p:spPr>
          </p:pic>
          <p:sp>
            <p:nvSpPr>
              <p:cNvPr id="20508" name="文本框 20507"/>
              <p:cNvSpPr txBox="1"/>
              <p:nvPr/>
            </p:nvSpPr>
            <p:spPr>
              <a:xfrm>
                <a:off x="69026" y="43723"/>
                <a:ext cx="1242185"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09" name="组合 20508"/>
            <p:cNvGrpSpPr/>
            <p:nvPr/>
          </p:nvGrpSpPr>
          <p:grpSpPr>
            <a:xfrm>
              <a:off x="0" y="6092"/>
              <a:ext cx="1643559" cy="536089"/>
              <a:chOff x="0" y="0"/>
              <a:chExt cx="1438656" cy="536448"/>
            </a:xfrm>
          </p:grpSpPr>
          <p:pic>
            <p:nvPicPr>
              <p:cNvPr id="20510" name="TextBox 18"/>
              <p:cNvPicPr/>
              <p:nvPr/>
            </p:nvPicPr>
            <p:blipFill>
              <a:blip r:embed="rId6"/>
              <a:stretch>
                <a:fillRect/>
              </a:stretch>
            </p:blipFill>
            <p:spPr>
              <a:xfrm>
                <a:off x="0" y="0"/>
                <a:ext cx="1438656" cy="536448"/>
              </a:xfrm>
              <a:prstGeom prst="rect">
                <a:avLst/>
              </a:prstGeom>
              <a:noFill/>
              <a:ln w="9525">
                <a:noFill/>
              </a:ln>
            </p:spPr>
          </p:pic>
          <p:sp>
            <p:nvSpPr>
              <p:cNvPr id="20511" name="文本框 20510"/>
              <p:cNvSpPr txBox="1"/>
              <p:nvPr/>
            </p:nvSpPr>
            <p:spPr>
              <a:xfrm>
                <a:off x="112742" y="65072"/>
                <a:ext cx="1224287" cy="396781"/>
              </a:xfrm>
              <a:prstGeom prst="rect">
                <a:avLst/>
              </a:prstGeom>
              <a:noFill/>
              <a:ln w="9525">
                <a:noFill/>
              </a:ln>
            </p:spPr>
            <p:txBody>
              <a:bodyPr>
                <a:spAutoFit/>
              </a:bodyPr>
              <a:p>
                <a:pPr algn="ctr"/>
                <a:r>
                  <a:rPr lang="zh-CN" altLang="en-US" sz="2000" b="0">
                    <a:latin typeface="微软雅黑" panose="020B0503020204020204" charset="-122"/>
                    <a:ea typeface="微软雅黑" panose="020B0503020204020204" charset="-122"/>
                  </a:rPr>
                  <a:t>延伸拓展</a:t>
                </a:r>
                <a:endParaRPr lang="zh-CN" altLang="en-US" sz="2000" b="0">
                  <a:latin typeface="微软雅黑" panose="020B0503020204020204" charset="-122"/>
                  <a:ea typeface="微软雅黑" panose="020B0503020204020204" charset="-122"/>
                </a:endParaRPr>
              </a:p>
            </p:txBody>
          </p:sp>
        </p:grpSp>
      </p:grpSp>
      <p:grpSp>
        <p:nvGrpSpPr>
          <p:cNvPr id="20512" name="组合 20511"/>
          <p:cNvGrpSpPr/>
          <p:nvPr/>
        </p:nvGrpSpPr>
        <p:grpSpPr>
          <a:xfrm>
            <a:off x="5564188" y="873125"/>
            <a:ext cx="1436687" cy="573088"/>
            <a:chOff x="0" y="0"/>
            <a:chExt cx="1439928" cy="572641"/>
          </a:xfrm>
        </p:grpSpPr>
        <p:grpSp>
          <p:nvGrpSpPr>
            <p:cNvPr id="20513" name="组合 20512"/>
            <p:cNvGrpSpPr/>
            <p:nvPr/>
          </p:nvGrpSpPr>
          <p:grpSpPr>
            <a:xfrm>
              <a:off x="30507" y="0"/>
              <a:ext cx="1378914" cy="572641"/>
              <a:chOff x="0" y="0"/>
              <a:chExt cx="1377696" cy="573024"/>
            </a:xfrm>
          </p:grpSpPr>
          <p:pic>
            <p:nvPicPr>
              <p:cNvPr id="20514" name="AutoShape 3"/>
              <p:cNvPicPr/>
              <p:nvPr/>
            </p:nvPicPr>
            <p:blipFill>
              <a:blip r:embed="rId7"/>
              <a:stretch>
                <a:fillRect/>
              </a:stretch>
            </p:blipFill>
            <p:spPr>
              <a:xfrm>
                <a:off x="0" y="0"/>
                <a:ext cx="1377696" cy="573024"/>
              </a:xfrm>
              <a:prstGeom prst="rect">
                <a:avLst/>
              </a:prstGeom>
              <a:noFill/>
              <a:ln w="9525">
                <a:noFill/>
              </a:ln>
            </p:spPr>
          </p:pic>
          <p:sp>
            <p:nvSpPr>
              <p:cNvPr id="20515" name="文本框 20514"/>
              <p:cNvSpPr txBox="1"/>
              <p:nvPr/>
            </p:nvSpPr>
            <p:spPr>
              <a:xfrm>
                <a:off x="73090" y="43723"/>
                <a:ext cx="1240597"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16" name="组合 20515"/>
            <p:cNvGrpSpPr/>
            <p:nvPr/>
          </p:nvGrpSpPr>
          <p:grpSpPr>
            <a:xfrm>
              <a:off x="0" y="0"/>
              <a:ext cx="1439928" cy="536089"/>
              <a:chOff x="0" y="0"/>
              <a:chExt cx="1438656" cy="536448"/>
            </a:xfrm>
          </p:grpSpPr>
          <p:pic>
            <p:nvPicPr>
              <p:cNvPr id="20517" name="TextBox 24"/>
              <p:cNvPicPr/>
              <p:nvPr/>
            </p:nvPicPr>
            <p:blipFill>
              <a:blip r:embed="rId8"/>
              <a:stretch>
                <a:fillRect/>
              </a:stretch>
            </p:blipFill>
            <p:spPr>
              <a:xfrm>
                <a:off x="0" y="0"/>
                <a:ext cx="1438656" cy="536448"/>
              </a:xfrm>
              <a:prstGeom prst="rect">
                <a:avLst/>
              </a:prstGeom>
              <a:noFill/>
              <a:ln w="9525">
                <a:noFill/>
              </a:ln>
            </p:spPr>
          </p:pic>
          <p:sp>
            <p:nvSpPr>
              <p:cNvPr id="20518" name="文本框 20517"/>
              <p:cNvSpPr txBox="1"/>
              <p:nvPr/>
            </p:nvSpPr>
            <p:spPr>
              <a:xfrm>
                <a:off x="74715" y="61898"/>
                <a:ext cx="1297175" cy="366626"/>
              </a:xfrm>
              <a:prstGeom prst="rect">
                <a:avLst/>
              </a:prstGeom>
              <a:noFill/>
              <a:ln w="9525">
                <a:noFill/>
              </a:ln>
            </p:spPr>
            <p:txBody>
              <a:bodyPr>
                <a:spAutoFit/>
              </a:bodyPr>
              <a:p>
                <a:pPr algn="ctr"/>
                <a:r>
                  <a:rPr lang="zh-CN" altLang="en-US" b="0">
                    <a:latin typeface="Arial" panose="020B0604020202020204" pitchFamily="34" charset="0"/>
                  </a:rPr>
                  <a:t>总结归纳</a:t>
                </a:r>
                <a:endParaRPr lang="zh-CN" altLang="en-US" b="0">
                  <a:latin typeface="Arial" panose="020B0604020202020204" pitchFamily="34" charset="0"/>
                </a:endParaRPr>
              </a:p>
            </p:txBody>
          </p:sp>
        </p:grpSp>
      </p:grpSp>
      <p:grpSp>
        <p:nvGrpSpPr>
          <p:cNvPr id="20519" name="组合 20518"/>
          <p:cNvGrpSpPr/>
          <p:nvPr/>
        </p:nvGrpSpPr>
        <p:grpSpPr>
          <a:xfrm>
            <a:off x="7212013" y="876300"/>
            <a:ext cx="1438275" cy="573088"/>
            <a:chOff x="0" y="0"/>
            <a:chExt cx="1439927" cy="572641"/>
          </a:xfrm>
        </p:grpSpPr>
        <p:grpSp>
          <p:nvGrpSpPr>
            <p:cNvPr id="20520" name="组合 20519"/>
            <p:cNvGrpSpPr/>
            <p:nvPr/>
          </p:nvGrpSpPr>
          <p:grpSpPr>
            <a:xfrm>
              <a:off x="0" y="0"/>
              <a:ext cx="1378913" cy="572641"/>
              <a:chOff x="0" y="0"/>
              <a:chExt cx="1377696" cy="573024"/>
            </a:xfrm>
          </p:grpSpPr>
          <p:pic>
            <p:nvPicPr>
              <p:cNvPr id="20521" name="AutoShape 3"/>
              <p:cNvPicPr/>
              <p:nvPr/>
            </p:nvPicPr>
            <p:blipFill>
              <a:blip r:embed="rId9"/>
              <a:stretch>
                <a:fillRect/>
              </a:stretch>
            </p:blipFill>
            <p:spPr>
              <a:xfrm>
                <a:off x="0" y="0"/>
                <a:ext cx="1377696" cy="573024"/>
              </a:xfrm>
              <a:prstGeom prst="rect">
                <a:avLst/>
              </a:prstGeom>
              <a:noFill/>
              <a:ln w="9525">
                <a:noFill/>
              </a:ln>
            </p:spPr>
          </p:pic>
          <p:sp>
            <p:nvSpPr>
              <p:cNvPr id="20522" name="文本框 20521"/>
              <p:cNvSpPr txBox="1"/>
              <p:nvPr/>
            </p:nvSpPr>
            <p:spPr>
              <a:xfrm>
                <a:off x="71121" y="43723"/>
                <a:ext cx="1240598" cy="45002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23" name="组合 20522"/>
            <p:cNvGrpSpPr/>
            <p:nvPr/>
          </p:nvGrpSpPr>
          <p:grpSpPr>
            <a:xfrm>
              <a:off x="0" y="0"/>
              <a:ext cx="1439927" cy="536089"/>
              <a:chOff x="0" y="0"/>
              <a:chExt cx="1438656" cy="536448"/>
            </a:xfrm>
          </p:grpSpPr>
          <p:pic>
            <p:nvPicPr>
              <p:cNvPr id="20524" name="TextBox 21"/>
              <p:cNvPicPr/>
              <p:nvPr/>
            </p:nvPicPr>
            <p:blipFill>
              <a:blip r:embed="rId10"/>
              <a:stretch>
                <a:fillRect/>
              </a:stretch>
            </p:blipFill>
            <p:spPr>
              <a:xfrm>
                <a:off x="0" y="0"/>
                <a:ext cx="1438656" cy="536448"/>
              </a:xfrm>
              <a:prstGeom prst="rect">
                <a:avLst/>
              </a:prstGeom>
              <a:noFill/>
              <a:ln w="9525">
                <a:noFill/>
              </a:ln>
            </p:spPr>
          </p:pic>
          <p:sp>
            <p:nvSpPr>
              <p:cNvPr id="20525" name="文本框 20524"/>
              <p:cNvSpPr txBox="1"/>
              <p:nvPr/>
            </p:nvSpPr>
            <p:spPr>
              <a:xfrm>
                <a:off x="109567" y="61898"/>
                <a:ext cx="1224286" cy="396781"/>
              </a:xfrm>
              <a:prstGeom prst="rect">
                <a:avLst/>
              </a:prstGeom>
              <a:noFill/>
              <a:ln w="9525">
                <a:noFill/>
              </a:ln>
            </p:spPr>
            <p:txBody>
              <a:bodyPr>
                <a:spAutoFit/>
              </a:bodyPr>
              <a:p>
                <a:pPr algn="ctr"/>
                <a:r>
                  <a:rPr lang="zh-CN" altLang="en-US" sz="2000" b="0">
                    <a:latin typeface="微软雅黑" panose="020B0503020204020204" charset="-122"/>
                    <a:ea typeface="微软雅黑" panose="020B0503020204020204" charset="-122"/>
                  </a:rPr>
                  <a:t>布置作业</a:t>
                </a:r>
                <a:endParaRPr lang="zh-CN" altLang="en-US" sz="2000" b="0">
                  <a:latin typeface="微软雅黑" panose="020B0503020204020204" charset="-122"/>
                  <a:ea typeface="微软雅黑" panose="020B0503020204020204" charset="-122"/>
                </a:endParaRPr>
              </a:p>
            </p:txBody>
          </p:sp>
        </p:grpSp>
      </p:grpSp>
      <p:grpSp>
        <p:nvGrpSpPr>
          <p:cNvPr id="20526" name="组合 20525"/>
          <p:cNvGrpSpPr/>
          <p:nvPr/>
        </p:nvGrpSpPr>
        <p:grpSpPr>
          <a:xfrm>
            <a:off x="3752850" y="1341438"/>
            <a:ext cx="1736725" cy="725487"/>
            <a:chOff x="0" y="0"/>
            <a:chExt cx="1545035" cy="554034"/>
          </a:xfrm>
        </p:grpSpPr>
        <p:grpSp>
          <p:nvGrpSpPr>
            <p:cNvPr id="20527" name="组合 20526"/>
            <p:cNvGrpSpPr/>
            <p:nvPr/>
          </p:nvGrpSpPr>
          <p:grpSpPr>
            <a:xfrm>
              <a:off x="0" y="0"/>
              <a:ext cx="1545035" cy="554034"/>
              <a:chOff x="0" y="0"/>
              <a:chExt cx="1737360" cy="725424"/>
            </a:xfrm>
          </p:grpSpPr>
          <p:pic>
            <p:nvPicPr>
              <p:cNvPr id="20528" name="AutoShape 3"/>
              <p:cNvPicPr/>
              <p:nvPr/>
            </p:nvPicPr>
            <p:blipFill>
              <a:blip r:embed="rId11"/>
              <a:stretch>
                <a:fillRect/>
              </a:stretch>
            </p:blipFill>
            <p:spPr>
              <a:xfrm>
                <a:off x="0" y="0"/>
                <a:ext cx="1737360" cy="725424"/>
              </a:xfrm>
              <a:prstGeom prst="rect">
                <a:avLst/>
              </a:prstGeom>
              <a:noFill/>
              <a:ln w="9525">
                <a:noFill/>
              </a:ln>
            </p:spPr>
          </p:pic>
          <p:sp>
            <p:nvSpPr>
              <p:cNvPr id="20529" name="文本框 20528"/>
              <p:cNvSpPr txBox="1"/>
              <p:nvPr/>
            </p:nvSpPr>
            <p:spPr>
              <a:xfrm>
                <a:off x="74069" y="48565"/>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30" name="组合 20529"/>
            <p:cNvGrpSpPr/>
            <p:nvPr/>
          </p:nvGrpSpPr>
          <p:grpSpPr>
            <a:xfrm>
              <a:off x="16263" y="18623"/>
              <a:ext cx="1512508" cy="470231"/>
              <a:chOff x="0" y="0"/>
              <a:chExt cx="1700784" cy="615696"/>
            </a:xfrm>
          </p:grpSpPr>
          <p:pic>
            <p:nvPicPr>
              <p:cNvPr id="20531" name="TextBox 27"/>
              <p:cNvPicPr/>
              <p:nvPr/>
            </p:nvPicPr>
            <p:blipFill>
              <a:blip r:embed="rId12"/>
              <a:stretch>
                <a:fillRect/>
              </a:stretch>
            </p:blipFill>
            <p:spPr>
              <a:xfrm>
                <a:off x="0" y="0"/>
                <a:ext cx="1700784" cy="615696"/>
              </a:xfrm>
              <a:prstGeom prst="rect">
                <a:avLst/>
              </a:prstGeom>
              <a:noFill/>
              <a:ln w="9525">
                <a:noFill/>
              </a:ln>
            </p:spPr>
          </p:pic>
          <p:sp>
            <p:nvSpPr>
              <p:cNvPr id="20532" name="文本框 20531"/>
              <p:cNvSpPr txBox="1"/>
              <p:nvPr/>
            </p:nvSpPr>
            <p:spPr>
              <a:xfrm>
                <a:off x="133519" y="80929"/>
                <a:ext cx="1440104" cy="457012"/>
              </a:xfrm>
              <a:prstGeom prst="rect">
                <a:avLst/>
              </a:prstGeom>
              <a:noFill/>
              <a:ln w="9525">
                <a:noFill/>
              </a:ln>
            </p:spPr>
            <p:txBody>
              <a:bodyPr>
                <a:spAutoFit/>
              </a:bodyPr>
              <a:p>
                <a:pPr algn="ctr"/>
                <a:r>
                  <a:rPr lang="zh-CN" altLang="en-US" sz="2400" b="0">
                    <a:latin typeface="微软雅黑" panose="020B0503020204020204" charset="-122"/>
                    <a:ea typeface="微软雅黑" panose="020B0503020204020204" charset="-122"/>
                  </a:rPr>
                  <a:t>情境导入</a:t>
                </a:r>
                <a:endParaRPr lang="zh-CN" altLang="en-US" sz="2400" b="0">
                  <a:latin typeface="微软雅黑" panose="020B0503020204020204" charset="-122"/>
                  <a:ea typeface="微软雅黑" panose="020B0503020204020204" charset="-122"/>
                </a:endParaRPr>
              </a:p>
            </p:txBody>
          </p:sp>
        </p:grpSp>
      </p:grpSp>
      <p:grpSp>
        <p:nvGrpSpPr>
          <p:cNvPr id="20533" name="组合 20532"/>
          <p:cNvGrpSpPr/>
          <p:nvPr/>
        </p:nvGrpSpPr>
        <p:grpSpPr>
          <a:xfrm>
            <a:off x="1673225" y="2776538"/>
            <a:ext cx="1773238" cy="719137"/>
            <a:chOff x="0" y="0"/>
            <a:chExt cx="1577562" cy="549379"/>
          </a:xfrm>
        </p:grpSpPr>
        <p:grpSp>
          <p:nvGrpSpPr>
            <p:cNvPr id="20534" name="组合 20533"/>
            <p:cNvGrpSpPr/>
            <p:nvPr/>
          </p:nvGrpSpPr>
          <p:grpSpPr>
            <a:xfrm>
              <a:off x="37948" y="0"/>
              <a:ext cx="1539614" cy="549379"/>
              <a:chOff x="0" y="0"/>
              <a:chExt cx="1731264" cy="719328"/>
            </a:xfrm>
          </p:grpSpPr>
          <p:pic>
            <p:nvPicPr>
              <p:cNvPr id="20535" name="AutoShape 3"/>
              <p:cNvPicPr/>
              <p:nvPr/>
            </p:nvPicPr>
            <p:blipFill>
              <a:blip r:embed="rId13"/>
              <a:stretch>
                <a:fillRect/>
              </a:stretch>
            </p:blipFill>
            <p:spPr>
              <a:xfrm>
                <a:off x="0" y="0"/>
                <a:ext cx="1731264" cy="719328"/>
              </a:xfrm>
              <a:prstGeom prst="rect">
                <a:avLst/>
              </a:prstGeom>
              <a:noFill/>
              <a:ln w="9525">
                <a:noFill/>
              </a:ln>
            </p:spPr>
          </p:pic>
          <p:sp>
            <p:nvSpPr>
              <p:cNvPr id="20536" name="文本框 20535"/>
              <p:cNvSpPr txBox="1"/>
              <p:nvPr/>
            </p:nvSpPr>
            <p:spPr>
              <a:xfrm>
                <a:off x="70069" y="47105"/>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37" name="组合 20536"/>
            <p:cNvGrpSpPr/>
            <p:nvPr/>
          </p:nvGrpSpPr>
          <p:grpSpPr>
            <a:xfrm>
              <a:off x="0" y="18623"/>
              <a:ext cx="1507087" cy="470231"/>
              <a:chOff x="0" y="0"/>
              <a:chExt cx="1694688" cy="615696"/>
            </a:xfrm>
          </p:grpSpPr>
          <p:pic>
            <p:nvPicPr>
              <p:cNvPr id="20538" name="TextBox 30"/>
              <p:cNvPicPr/>
              <p:nvPr/>
            </p:nvPicPr>
            <p:blipFill>
              <a:blip r:embed="rId14"/>
              <a:stretch>
                <a:fillRect/>
              </a:stretch>
            </p:blipFill>
            <p:spPr>
              <a:xfrm>
                <a:off x="0" y="0"/>
                <a:ext cx="1694688" cy="615696"/>
              </a:xfrm>
              <a:prstGeom prst="rect">
                <a:avLst/>
              </a:prstGeom>
              <a:noFill/>
              <a:ln w="9525">
                <a:noFill/>
              </a:ln>
            </p:spPr>
          </p:pic>
          <p:sp>
            <p:nvSpPr>
              <p:cNvPr id="20539" name="文本框 20538"/>
              <p:cNvSpPr txBox="1"/>
              <p:nvPr/>
            </p:nvSpPr>
            <p:spPr>
              <a:xfrm>
                <a:off x="149298" y="79342"/>
                <a:ext cx="1407210" cy="457012"/>
              </a:xfrm>
              <a:prstGeom prst="rect">
                <a:avLst/>
              </a:prstGeom>
              <a:noFill/>
              <a:ln w="9525">
                <a:noFill/>
              </a:ln>
            </p:spPr>
            <p:txBody>
              <a:bodyPr>
                <a:spAutoFit/>
              </a:bodyPr>
              <a:p>
                <a:pPr algn="ctr"/>
                <a:r>
                  <a:rPr lang="zh-CN" altLang="en-US" sz="2400" b="0">
                    <a:latin typeface="微软雅黑" panose="020B0503020204020204" charset="-122"/>
                    <a:ea typeface="微软雅黑" panose="020B0503020204020204" charset="-122"/>
                  </a:rPr>
                  <a:t>教授新知</a:t>
                </a:r>
                <a:endParaRPr lang="zh-CN" altLang="en-US" sz="2400" b="0">
                  <a:latin typeface="微软雅黑" panose="020B0503020204020204" charset="-122"/>
                  <a:ea typeface="微软雅黑" panose="020B0503020204020204" charset="-122"/>
                </a:endParaRPr>
              </a:p>
            </p:txBody>
          </p:sp>
        </p:grpSp>
      </p:grpSp>
      <p:grpSp>
        <p:nvGrpSpPr>
          <p:cNvPr id="20540" name="组合 20539"/>
          <p:cNvGrpSpPr/>
          <p:nvPr/>
        </p:nvGrpSpPr>
        <p:grpSpPr>
          <a:xfrm>
            <a:off x="5919788" y="2770188"/>
            <a:ext cx="1731962" cy="719137"/>
            <a:chOff x="0" y="0"/>
            <a:chExt cx="1345843" cy="549379"/>
          </a:xfrm>
        </p:grpSpPr>
        <p:grpSp>
          <p:nvGrpSpPr>
            <p:cNvPr id="20541" name="组合 20540"/>
            <p:cNvGrpSpPr/>
            <p:nvPr/>
          </p:nvGrpSpPr>
          <p:grpSpPr>
            <a:xfrm>
              <a:off x="0" y="0"/>
              <a:ext cx="1345843" cy="549379"/>
              <a:chOff x="0" y="0"/>
              <a:chExt cx="1731264" cy="719328"/>
            </a:xfrm>
          </p:grpSpPr>
          <p:pic>
            <p:nvPicPr>
              <p:cNvPr id="20542" name="AutoShape 3"/>
              <p:cNvPicPr/>
              <p:nvPr/>
            </p:nvPicPr>
            <p:blipFill>
              <a:blip r:embed="rId15"/>
              <a:stretch>
                <a:fillRect/>
              </a:stretch>
            </p:blipFill>
            <p:spPr>
              <a:xfrm>
                <a:off x="0" y="0"/>
                <a:ext cx="1731264" cy="719328"/>
              </a:xfrm>
              <a:prstGeom prst="rect">
                <a:avLst/>
              </a:prstGeom>
              <a:noFill/>
              <a:ln w="9525">
                <a:noFill/>
              </a:ln>
            </p:spPr>
          </p:pic>
          <p:sp>
            <p:nvSpPr>
              <p:cNvPr id="20543" name="文本框 20542"/>
              <p:cNvSpPr txBox="1"/>
              <p:nvPr/>
            </p:nvSpPr>
            <p:spPr>
              <a:xfrm>
                <a:off x="70450" y="47105"/>
                <a:ext cx="1596905"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44" name="组合 20543"/>
            <p:cNvGrpSpPr/>
            <p:nvPr/>
          </p:nvGrpSpPr>
          <p:grpSpPr>
            <a:xfrm>
              <a:off x="14217" y="18623"/>
              <a:ext cx="1317410" cy="470231"/>
              <a:chOff x="0" y="0"/>
              <a:chExt cx="1694688" cy="615696"/>
            </a:xfrm>
          </p:grpSpPr>
          <p:pic>
            <p:nvPicPr>
              <p:cNvPr id="20545" name="TextBox 36"/>
              <p:cNvPicPr/>
              <p:nvPr/>
            </p:nvPicPr>
            <p:blipFill>
              <a:blip r:embed="rId16"/>
              <a:stretch>
                <a:fillRect/>
              </a:stretch>
            </p:blipFill>
            <p:spPr>
              <a:xfrm>
                <a:off x="0" y="0"/>
                <a:ext cx="1694688" cy="615696"/>
              </a:xfrm>
              <a:prstGeom prst="rect">
                <a:avLst/>
              </a:prstGeom>
              <a:noFill/>
              <a:ln w="9525">
                <a:noFill/>
              </a:ln>
            </p:spPr>
          </p:pic>
          <p:sp>
            <p:nvSpPr>
              <p:cNvPr id="20546" name="文本框 20545"/>
              <p:cNvSpPr txBox="1"/>
              <p:nvPr/>
            </p:nvSpPr>
            <p:spPr>
              <a:xfrm>
                <a:off x="128650" y="79342"/>
                <a:ext cx="1448506" cy="457012"/>
              </a:xfrm>
              <a:prstGeom prst="rect">
                <a:avLst/>
              </a:prstGeom>
              <a:noFill/>
              <a:ln w="9525">
                <a:noFill/>
              </a:ln>
            </p:spPr>
            <p:txBody>
              <a:bodyPr>
                <a:spAutoFit/>
              </a:bodyPr>
              <a:p>
                <a:pPr algn="ctr"/>
                <a:r>
                  <a:rPr lang="zh-CN" altLang="en-US" sz="2400" b="0">
                    <a:latin typeface="微软雅黑" panose="020B0503020204020204" charset="-122"/>
                    <a:ea typeface="微软雅黑" panose="020B0503020204020204" charset="-122"/>
                  </a:rPr>
                  <a:t>布置作业</a:t>
                </a:r>
                <a:endParaRPr lang="zh-CN" altLang="en-US" sz="2400" b="0">
                  <a:latin typeface="微软雅黑" panose="020B0503020204020204" charset="-122"/>
                  <a:ea typeface="微软雅黑" panose="020B0503020204020204" charset="-122"/>
                </a:endParaRPr>
              </a:p>
            </p:txBody>
          </p:sp>
        </p:grpSp>
      </p:grpSp>
      <p:grpSp>
        <p:nvGrpSpPr>
          <p:cNvPr id="20547" name="组合 20546"/>
          <p:cNvGrpSpPr/>
          <p:nvPr/>
        </p:nvGrpSpPr>
        <p:grpSpPr>
          <a:xfrm>
            <a:off x="2276475" y="4452938"/>
            <a:ext cx="1736725" cy="720725"/>
            <a:chOff x="0" y="0"/>
            <a:chExt cx="1094" cy="454"/>
          </a:xfrm>
        </p:grpSpPr>
        <p:pic>
          <p:nvPicPr>
            <p:cNvPr id="20548" name="图片 20547" descr="1"/>
            <p:cNvPicPr>
              <a:picLocks noChangeAspect="1"/>
            </p:cNvPicPr>
            <p:nvPr/>
          </p:nvPicPr>
          <p:blipFill>
            <a:blip r:embed="rId17"/>
            <a:stretch>
              <a:fillRect/>
            </a:stretch>
          </p:blipFill>
          <p:spPr>
            <a:xfrm>
              <a:off x="37" y="3"/>
              <a:ext cx="1043" cy="424"/>
            </a:xfrm>
            <a:prstGeom prst="rect">
              <a:avLst/>
            </a:prstGeom>
            <a:noFill/>
            <a:ln w="9525">
              <a:noFill/>
            </a:ln>
          </p:spPr>
        </p:pic>
        <p:grpSp>
          <p:nvGrpSpPr>
            <p:cNvPr id="20549" name="组合 20548"/>
            <p:cNvGrpSpPr/>
            <p:nvPr/>
          </p:nvGrpSpPr>
          <p:grpSpPr>
            <a:xfrm>
              <a:off x="0" y="0"/>
              <a:ext cx="1094" cy="454"/>
              <a:chOff x="0" y="0"/>
              <a:chExt cx="1737360" cy="719328"/>
            </a:xfrm>
          </p:grpSpPr>
          <p:pic>
            <p:nvPicPr>
              <p:cNvPr id="20550" name="AutoShape 3"/>
              <p:cNvPicPr/>
              <p:nvPr/>
            </p:nvPicPr>
            <p:blipFill>
              <a:blip r:embed="rId18"/>
              <a:stretch>
                <a:fillRect/>
              </a:stretch>
            </p:blipFill>
            <p:spPr>
              <a:xfrm>
                <a:off x="0" y="0"/>
                <a:ext cx="1737360" cy="719328"/>
              </a:xfrm>
              <a:prstGeom prst="rect">
                <a:avLst/>
              </a:prstGeom>
              <a:noFill/>
              <a:ln w="9525">
                <a:noFill/>
              </a:ln>
            </p:spPr>
          </p:pic>
          <p:sp>
            <p:nvSpPr>
              <p:cNvPr id="20551" name="文本框 20550"/>
              <p:cNvSpPr txBox="1"/>
              <p:nvPr/>
            </p:nvSpPr>
            <p:spPr>
              <a:xfrm>
                <a:off x="74641" y="46279"/>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sp>
          <p:nvSpPr>
            <p:cNvPr id="20552" name="文本框 20551"/>
            <p:cNvSpPr txBox="1"/>
            <p:nvPr/>
          </p:nvSpPr>
          <p:spPr>
            <a:xfrm>
              <a:off x="83" y="64"/>
              <a:ext cx="937" cy="288"/>
            </a:xfrm>
            <a:prstGeom prst="rect">
              <a:avLst/>
            </a:prstGeom>
            <a:noFill/>
            <a:ln w="9525">
              <a:noFill/>
            </a:ln>
          </p:spPr>
          <p:txBody>
            <a:bodyPr>
              <a:spAutoFit/>
            </a:bodyPr>
            <a:p>
              <a:pPr algn="ctr"/>
              <a:r>
                <a:rPr lang="zh-CN" altLang="en-US" sz="2400" b="0">
                  <a:latin typeface="微软雅黑" panose="020B0503020204020204" charset="-122"/>
                  <a:ea typeface="微软雅黑" panose="020B0503020204020204" charset="-122"/>
                </a:rPr>
                <a:t>延伸拓展</a:t>
              </a:r>
              <a:endParaRPr lang="zh-CN" altLang="en-US" sz="2400" b="0">
                <a:latin typeface="微软雅黑" panose="020B0503020204020204" charset="-122"/>
                <a:ea typeface="微软雅黑" panose="020B0503020204020204" charset="-122"/>
              </a:endParaRPr>
            </a:p>
          </p:txBody>
        </p:sp>
      </p:grpSp>
      <p:grpSp>
        <p:nvGrpSpPr>
          <p:cNvPr id="20553" name="组合 20552"/>
          <p:cNvGrpSpPr/>
          <p:nvPr/>
        </p:nvGrpSpPr>
        <p:grpSpPr>
          <a:xfrm>
            <a:off x="5343525" y="4452938"/>
            <a:ext cx="1736725" cy="720725"/>
            <a:chOff x="0" y="0"/>
            <a:chExt cx="1351906" cy="549379"/>
          </a:xfrm>
        </p:grpSpPr>
        <p:grpSp>
          <p:nvGrpSpPr>
            <p:cNvPr id="20554" name="组合 20553"/>
            <p:cNvGrpSpPr/>
            <p:nvPr/>
          </p:nvGrpSpPr>
          <p:grpSpPr>
            <a:xfrm>
              <a:off x="0" y="0"/>
              <a:ext cx="1351906" cy="549379"/>
              <a:chOff x="0" y="0"/>
              <a:chExt cx="1737360" cy="719328"/>
            </a:xfrm>
          </p:grpSpPr>
          <p:pic>
            <p:nvPicPr>
              <p:cNvPr id="20555" name="AutoShape 3"/>
              <p:cNvPicPr/>
              <p:nvPr/>
            </p:nvPicPr>
            <p:blipFill>
              <a:blip r:embed="rId19"/>
              <a:stretch>
                <a:fillRect/>
              </a:stretch>
            </p:blipFill>
            <p:spPr>
              <a:xfrm>
                <a:off x="0" y="0"/>
                <a:ext cx="1737360" cy="719328"/>
              </a:xfrm>
              <a:prstGeom prst="rect">
                <a:avLst/>
              </a:prstGeom>
              <a:noFill/>
              <a:ln w="9525">
                <a:noFill/>
              </a:ln>
            </p:spPr>
          </p:pic>
          <p:sp>
            <p:nvSpPr>
              <p:cNvPr id="20556" name="文本框 20555"/>
              <p:cNvSpPr txBox="1"/>
              <p:nvPr/>
            </p:nvSpPr>
            <p:spPr>
              <a:xfrm>
                <a:off x="74069" y="46279"/>
                <a:ext cx="1595318" cy="588843"/>
              </a:xfrm>
              <a:prstGeom prst="rect">
                <a:avLst/>
              </a:prstGeom>
              <a:noFill/>
              <a:ln w="9525">
                <a:noFill/>
              </a:ln>
            </p:spPr>
            <p:txBody>
              <a:bodyPr anchor="ctr"/>
              <a:p>
                <a:pPr algn="ctr"/>
                <a:endParaRPr lang="zh-CN" altLang="en-US" sz="1600" b="0" dirty="0">
                  <a:latin typeface="方正综艺简体"/>
                  <a:ea typeface="方正综艺简体"/>
                </a:endParaRPr>
              </a:p>
            </p:txBody>
          </p:sp>
        </p:grpSp>
        <p:grpSp>
          <p:nvGrpSpPr>
            <p:cNvPr id="20557" name="组合 20556"/>
            <p:cNvGrpSpPr/>
            <p:nvPr/>
          </p:nvGrpSpPr>
          <p:grpSpPr>
            <a:xfrm>
              <a:off x="0" y="27934"/>
              <a:ext cx="1323445" cy="470231"/>
              <a:chOff x="0" y="0"/>
              <a:chExt cx="1700784" cy="615696"/>
            </a:xfrm>
          </p:grpSpPr>
          <p:pic>
            <p:nvPicPr>
              <p:cNvPr id="20558" name="TextBox 39"/>
              <p:cNvPicPr/>
              <p:nvPr/>
            </p:nvPicPr>
            <p:blipFill>
              <a:blip r:embed="rId20"/>
              <a:stretch>
                <a:fillRect/>
              </a:stretch>
            </p:blipFill>
            <p:spPr>
              <a:xfrm>
                <a:off x="0" y="0"/>
                <a:ext cx="1700784" cy="615696"/>
              </a:xfrm>
              <a:prstGeom prst="rect">
                <a:avLst/>
              </a:prstGeom>
              <a:noFill/>
              <a:ln w="9525">
                <a:noFill/>
              </a:ln>
            </p:spPr>
          </p:pic>
          <p:sp>
            <p:nvSpPr>
              <p:cNvPr id="20559" name="文本框 20558"/>
              <p:cNvSpPr txBox="1"/>
              <p:nvPr/>
            </p:nvSpPr>
            <p:spPr>
              <a:xfrm>
                <a:off x="128631" y="79138"/>
                <a:ext cx="1451462" cy="455837"/>
              </a:xfrm>
              <a:prstGeom prst="rect">
                <a:avLst/>
              </a:prstGeom>
              <a:noFill/>
              <a:ln w="9525">
                <a:noFill/>
              </a:ln>
            </p:spPr>
            <p:txBody>
              <a:bodyPr>
                <a:spAutoFit/>
              </a:bodyPr>
              <a:p>
                <a:pPr algn="ctr"/>
                <a:r>
                  <a:rPr lang="zh-CN" altLang="en-US" sz="2400" b="0">
                    <a:latin typeface="微软雅黑" panose="020B0503020204020204" charset="-122"/>
                    <a:ea typeface="微软雅黑" panose="020B0503020204020204" charset="-122"/>
                  </a:rPr>
                  <a:t>总结归纳</a:t>
                </a:r>
                <a:endParaRPr lang="zh-CN" altLang="en-US" sz="2400" b="0">
                  <a:latin typeface="微软雅黑" panose="020B0503020204020204" charset="-122"/>
                  <a:ea typeface="微软雅黑" panose="020B0503020204020204" charset="-122"/>
                </a:endParaRPr>
              </a:p>
            </p:txBody>
          </p:sp>
        </p:grpSp>
      </p:grpSp>
      <p:sp>
        <p:nvSpPr>
          <p:cNvPr id="20560" name="右箭头 40"/>
          <p:cNvSpPr/>
          <p:nvPr/>
        </p:nvSpPr>
        <p:spPr>
          <a:xfrm>
            <a:off x="2044700" y="979488"/>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0561" name="右箭头 41"/>
          <p:cNvSpPr/>
          <p:nvPr/>
        </p:nvSpPr>
        <p:spPr>
          <a:xfrm>
            <a:off x="3675063" y="979488"/>
            <a:ext cx="287337"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0562" name="右箭头 42"/>
          <p:cNvSpPr/>
          <p:nvPr/>
        </p:nvSpPr>
        <p:spPr>
          <a:xfrm>
            <a:off x="5321300" y="979488"/>
            <a:ext cx="287338"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sp>
        <p:nvSpPr>
          <p:cNvPr id="20563" name="右箭头 43"/>
          <p:cNvSpPr/>
          <p:nvPr/>
        </p:nvSpPr>
        <p:spPr>
          <a:xfrm>
            <a:off x="6948488" y="981075"/>
            <a:ext cx="287337" cy="323850"/>
          </a:xfrm>
          <a:prstGeom prst="rightArrow">
            <a:avLst>
              <a:gd name="adj1" fmla="val 65435"/>
              <a:gd name="adj2" fmla="val 61759"/>
            </a:avLst>
          </a:prstGeom>
          <a:solidFill>
            <a:srgbClr val="262626">
              <a:alpha val="29999"/>
            </a:srgbClr>
          </a:solidFill>
          <a:ln w="9525">
            <a:noFill/>
          </a:ln>
        </p:spPr>
        <p:txBody>
          <a:bodyPr/>
          <a:p>
            <a:pPr algn="ctr"/>
            <a:endParaRPr b="0">
              <a:solidFill>
                <a:schemeClr val="tx1"/>
              </a:solidFill>
              <a:latin typeface="Calibri" panose="020F0502020204030204" pitchFamily="2" charset="0"/>
            </a:endParaRPr>
          </a:p>
        </p:txBody>
      </p:sp>
      <p:pic>
        <p:nvPicPr>
          <p:cNvPr id="20564" name="TextBox 4"/>
          <p:cNvPicPr/>
          <p:nvPr/>
        </p:nvPicPr>
        <p:blipFill>
          <a:blip r:embed="rId21"/>
          <a:stretch>
            <a:fillRect/>
          </a:stretch>
        </p:blipFill>
        <p:spPr>
          <a:xfrm>
            <a:off x="3790950" y="2560638"/>
            <a:ext cx="1616075" cy="1358900"/>
          </a:xfrm>
          <a:prstGeom prst="rect">
            <a:avLst/>
          </a:prstGeom>
          <a:noFill/>
          <a:ln w="9525">
            <a:noFill/>
          </a:ln>
        </p:spPr>
      </p:pic>
      <p:sp>
        <p:nvSpPr>
          <p:cNvPr id="20565" name="文本框 20564"/>
          <p:cNvSpPr txBox="1"/>
          <p:nvPr/>
        </p:nvSpPr>
        <p:spPr>
          <a:xfrm>
            <a:off x="250825" y="0"/>
            <a:ext cx="2447925" cy="701675"/>
          </a:xfrm>
          <a:prstGeom prst="rect">
            <a:avLst/>
          </a:prstGeom>
          <a:noFill/>
          <a:ln w="9525">
            <a:noFill/>
          </a:ln>
        </p:spPr>
        <p:txBody>
          <a:bodyPr>
            <a:spAutoFit/>
          </a:bodyPr>
          <a:p>
            <a:pPr eaLnBrk="0" hangingPunct="0">
              <a:spcBef>
                <a:spcPct val="50000"/>
              </a:spcBef>
            </a:pPr>
            <a:r>
              <a:rPr lang="zh-CN" altLang="en-US" sz="4000">
                <a:latin typeface="Arial" panose="020B0604020202020204" pitchFamily="34" charset="0"/>
              </a:rPr>
              <a:t>教学过程</a:t>
            </a:r>
            <a:endParaRPr lang="zh-CN" altLang="en-US" sz="4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xit" presetSubtype="32" fill="hold" nodeType="afterEffect">
                                  <p:stCondLst>
                                    <p:cond delay="0"/>
                                  </p:stCondLst>
                                  <p:childTnLst>
                                    <p:anim calcmode="lin" valueType="num">
                                      <p:cBhvr>
                                        <p:cTn id="6" dur="500"/>
                                        <p:tgtEl>
                                          <p:spTgt spid="20484"/>
                                        </p:tgtEl>
                                        <p:attrNameLst>
                                          <p:attrName>ppt_w</p:attrName>
                                        </p:attrNameLst>
                                      </p:cBhvr>
                                      <p:tavLst>
                                        <p:tav tm="0">
                                          <p:val>
                                            <p:strVal val="ppt_w"/>
                                          </p:val>
                                        </p:tav>
                                        <p:tav tm="100000">
                                          <p:val>
                                            <p:fltVal val="0.000000"/>
                                          </p:val>
                                        </p:tav>
                                      </p:tavLst>
                                    </p:anim>
                                    <p:anim calcmode="lin" valueType="num">
                                      <p:cBhvr>
                                        <p:cTn id="7" dur="500"/>
                                        <p:tgtEl>
                                          <p:spTgt spid="20484"/>
                                        </p:tgtEl>
                                        <p:attrNameLst>
                                          <p:attrName>ppt_h</p:attrName>
                                        </p:attrNameLst>
                                      </p:cBhvr>
                                      <p:tavLst>
                                        <p:tav tm="0">
                                          <p:val>
                                            <p:strVal val="ppt_h"/>
                                          </p:val>
                                        </p:tav>
                                        <p:tav tm="100000">
                                          <p:val>
                                            <p:fltVal val="0.000000"/>
                                          </p:val>
                                        </p:tav>
                                      </p:tavLst>
                                    </p:anim>
                                    <p:set>
                                      <p:cBhvr>
                                        <p:cTn id="8" dur="1" fill="hold">
                                          <p:stCondLst>
                                            <p:cond delay="499"/>
                                          </p:stCondLst>
                                        </p:cTn>
                                        <p:tgtEl>
                                          <p:spTgt spid="20484"/>
                                        </p:tgtEl>
                                        <p:attrNameLst>
                                          <p:attrName>style.visibility</p:attrName>
                                        </p:attrNameLst>
                                      </p:cBhvr>
                                      <p:to>
                                        <p:strVal val="hidden"/>
                                      </p:to>
                                    </p:set>
                                  </p:childTnLst>
                                </p:cTn>
                              </p:par>
                              <p:par>
                                <p:cTn id="9" presetID="8" presetClass="emph" presetSubtype="0" fill="hold" nodeType="withEffect">
                                  <p:stCondLst>
                                    <p:cond delay="0"/>
                                  </p:stCondLst>
                                  <p:childTnLst>
                                    <p:animRot by="21600000">
                                      <p:cBhvr>
                                        <p:cTn id="10" dur="500" fill="hold"/>
                                        <p:tgtEl>
                                          <p:spTgt spid="20484"/>
                                        </p:tgtEl>
                                        <p:attrNameLst>
                                          <p:attrName>r</p:attrName>
                                        </p:attrNameLst>
                                      </p:cBhvr>
                                    </p:animRot>
                                  </p:childTnLst>
                                </p:cTn>
                              </p:par>
                            </p:childTnLst>
                          </p:cTn>
                        </p:par>
                        <p:par>
                          <p:cTn id="11" fill="hold">
                            <p:stCondLst>
                              <p:cond delay="500"/>
                            </p:stCondLst>
                            <p:childTnLst>
                              <p:par>
                                <p:cTn id="12" presetID="23" presetClass="exit" presetSubtype="32" fill="hold" nodeType="afterEffect">
                                  <p:stCondLst>
                                    <p:cond delay="0"/>
                                  </p:stCondLst>
                                  <p:childTnLst>
                                    <p:anim calcmode="lin" valueType="num">
                                      <p:cBhvr>
                                        <p:cTn id="13" dur="500"/>
                                        <p:tgtEl>
                                          <p:spTgt spid="20526"/>
                                        </p:tgtEl>
                                        <p:attrNameLst>
                                          <p:attrName>ppt_w</p:attrName>
                                        </p:attrNameLst>
                                      </p:cBhvr>
                                      <p:tavLst>
                                        <p:tav tm="0">
                                          <p:val>
                                            <p:strVal val="ppt_w"/>
                                          </p:val>
                                        </p:tav>
                                        <p:tav tm="100000">
                                          <p:val>
                                            <p:fltVal val="0.000000"/>
                                          </p:val>
                                        </p:tav>
                                      </p:tavLst>
                                    </p:anim>
                                    <p:anim calcmode="lin" valueType="num">
                                      <p:cBhvr>
                                        <p:cTn id="14" dur="500"/>
                                        <p:tgtEl>
                                          <p:spTgt spid="20526"/>
                                        </p:tgtEl>
                                        <p:attrNameLst>
                                          <p:attrName>ppt_h</p:attrName>
                                        </p:attrNameLst>
                                      </p:cBhvr>
                                      <p:tavLst>
                                        <p:tav tm="0">
                                          <p:val>
                                            <p:strVal val="ppt_h"/>
                                          </p:val>
                                        </p:tav>
                                        <p:tav tm="100000">
                                          <p:val>
                                            <p:fltVal val="0.000000"/>
                                          </p:val>
                                        </p:tav>
                                      </p:tavLst>
                                    </p:anim>
                                    <p:set>
                                      <p:cBhvr>
                                        <p:cTn id="15" dur="1" fill="hold">
                                          <p:stCondLst>
                                            <p:cond delay="499"/>
                                          </p:stCondLst>
                                        </p:cTn>
                                        <p:tgtEl>
                                          <p:spTgt spid="20526"/>
                                        </p:tgtEl>
                                        <p:attrNameLst>
                                          <p:attrName>style.visibility</p:attrName>
                                        </p:attrNameLst>
                                      </p:cBhvr>
                                      <p:to>
                                        <p:strVal val="hidden"/>
                                      </p:to>
                                    </p:set>
                                  </p:childTnLst>
                                </p:cTn>
                              </p:par>
                              <p:par>
                                <p:cTn id="16" presetID="23" presetClass="exit" presetSubtype="32" fill="hold" nodeType="withEffect">
                                  <p:stCondLst>
                                    <p:cond delay="0"/>
                                  </p:stCondLst>
                                  <p:childTnLst>
                                    <p:anim calcmode="lin" valueType="num">
                                      <p:cBhvr>
                                        <p:cTn id="17" dur="500"/>
                                        <p:tgtEl>
                                          <p:spTgt spid="20533"/>
                                        </p:tgtEl>
                                        <p:attrNameLst>
                                          <p:attrName>ppt_w</p:attrName>
                                        </p:attrNameLst>
                                      </p:cBhvr>
                                      <p:tavLst>
                                        <p:tav tm="0">
                                          <p:val>
                                            <p:strVal val="ppt_w"/>
                                          </p:val>
                                        </p:tav>
                                        <p:tav tm="100000">
                                          <p:val>
                                            <p:fltVal val="0.000000"/>
                                          </p:val>
                                        </p:tav>
                                      </p:tavLst>
                                    </p:anim>
                                    <p:anim calcmode="lin" valueType="num">
                                      <p:cBhvr>
                                        <p:cTn id="18" dur="500"/>
                                        <p:tgtEl>
                                          <p:spTgt spid="20533"/>
                                        </p:tgtEl>
                                        <p:attrNameLst>
                                          <p:attrName>ppt_h</p:attrName>
                                        </p:attrNameLst>
                                      </p:cBhvr>
                                      <p:tavLst>
                                        <p:tav tm="0">
                                          <p:val>
                                            <p:strVal val="ppt_h"/>
                                          </p:val>
                                        </p:tav>
                                        <p:tav tm="100000">
                                          <p:val>
                                            <p:fltVal val="0.000000"/>
                                          </p:val>
                                        </p:tav>
                                      </p:tavLst>
                                    </p:anim>
                                    <p:set>
                                      <p:cBhvr>
                                        <p:cTn id="19" dur="1" fill="hold">
                                          <p:stCondLst>
                                            <p:cond delay="499"/>
                                          </p:stCondLst>
                                        </p:cTn>
                                        <p:tgtEl>
                                          <p:spTgt spid="20533"/>
                                        </p:tgtEl>
                                        <p:attrNameLst>
                                          <p:attrName>style.visibility</p:attrName>
                                        </p:attrNameLst>
                                      </p:cBhvr>
                                      <p:to>
                                        <p:strVal val="hidden"/>
                                      </p:to>
                                    </p:set>
                                  </p:childTnLst>
                                </p:cTn>
                              </p:par>
                              <p:par>
                                <p:cTn id="20" presetID="23" presetClass="exit" presetSubtype="32" fill="hold" nodeType="withEffect">
                                  <p:stCondLst>
                                    <p:cond delay="0"/>
                                  </p:stCondLst>
                                  <p:childTnLst>
                                    <p:anim calcmode="lin" valueType="num">
                                      <p:cBhvr>
                                        <p:cTn id="21" dur="500"/>
                                        <p:tgtEl>
                                          <p:spTgt spid="20553"/>
                                        </p:tgtEl>
                                        <p:attrNameLst>
                                          <p:attrName>ppt_w</p:attrName>
                                        </p:attrNameLst>
                                      </p:cBhvr>
                                      <p:tavLst>
                                        <p:tav tm="0">
                                          <p:val>
                                            <p:strVal val="ppt_w"/>
                                          </p:val>
                                        </p:tav>
                                        <p:tav tm="100000">
                                          <p:val>
                                            <p:fltVal val="0.000000"/>
                                          </p:val>
                                        </p:tav>
                                      </p:tavLst>
                                    </p:anim>
                                    <p:anim calcmode="lin" valueType="num">
                                      <p:cBhvr>
                                        <p:cTn id="22" dur="500"/>
                                        <p:tgtEl>
                                          <p:spTgt spid="20553"/>
                                        </p:tgtEl>
                                        <p:attrNameLst>
                                          <p:attrName>ppt_h</p:attrName>
                                        </p:attrNameLst>
                                      </p:cBhvr>
                                      <p:tavLst>
                                        <p:tav tm="0">
                                          <p:val>
                                            <p:strVal val="ppt_h"/>
                                          </p:val>
                                        </p:tav>
                                        <p:tav tm="100000">
                                          <p:val>
                                            <p:fltVal val="0.000000"/>
                                          </p:val>
                                        </p:tav>
                                      </p:tavLst>
                                    </p:anim>
                                    <p:set>
                                      <p:cBhvr>
                                        <p:cTn id="23" dur="1" fill="hold">
                                          <p:stCondLst>
                                            <p:cond delay="499"/>
                                          </p:stCondLst>
                                        </p:cTn>
                                        <p:tgtEl>
                                          <p:spTgt spid="20553"/>
                                        </p:tgtEl>
                                        <p:attrNameLst>
                                          <p:attrName>style.visibility</p:attrName>
                                        </p:attrNameLst>
                                      </p:cBhvr>
                                      <p:to>
                                        <p:strVal val="hidden"/>
                                      </p:to>
                                    </p:set>
                                  </p:childTnLst>
                                </p:cTn>
                              </p:par>
                              <p:par>
                                <p:cTn id="24" presetID="23" presetClass="exit" presetSubtype="32" fill="hold" nodeType="withEffect">
                                  <p:stCondLst>
                                    <p:cond delay="0"/>
                                  </p:stCondLst>
                                  <p:childTnLst>
                                    <p:anim calcmode="lin" valueType="num">
                                      <p:cBhvr>
                                        <p:cTn id="25" dur="500"/>
                                        <p:tgtEl>
                                          <p:spTgt spid="20540"/>
                                        </p:tgtEl>
                                        <p:attrNameLst>
                                          <p:attrName>ppt_w</p:attrName>
                                        </p:attrNameLst>
                                      </p:cBhvr>
                                      <p:tavLst>
                                        <p:tav tm="0">
                                          <p:val>
                                            <p:strVal val="ppt_w"/>
                                          </p:val>
                                        </p:tav>
                                        <p:tav tm="100000">
                                          <p:val>
                                            <p:fltVal val="0.000000"/>
                                          </p:val>
                                        </p:tav>
                                      </p:tavLst>
                                    </p:anim>
                                    <p:anim calcmode="lin" valueType="num">
                                      <p:cBhvr>
                                        <p:cTn id="26" dur="500"/>
                                        <p:tgtEl>
                                          <p:spTgt spid="20540"/>
                                        </p:tgtEl>
                                        <p:attrNameLst>
                                          <p:attrName>ppt_h</p:attrName>
                                        </p:attrNameLst>
                                      </p:cBhvr>
                                      <p:tavLst>
                                        <p:tav tm="0">
                                          <p:val>
                                            <p:strVal val="ppt_h"/>
                                          </p:val>
                                        </p:tav>
                                        <p:tav tm="100000">
                                          <p:val>
                                            <p:fltVal val="0.000000"/>
                                          </p:val>
                                        </p:tav>
                                      </p:tavLst>
                                    </p:anim>
                                    <p:set>
                                      <p:cBhvr>
                                        <p:cTn id="27" dur="1" fill="hold">
                                          <p:stCondLst>
                                            <p:cond delay="499"/>
                                          </p:stCondLst>
                                        </p:cTn>
                                        <p:tgtEl>
                                          <p:spTgt spid="20540"/>
                                        </p:tgtEl>
                                        <p:attrNameLst>
                                          <p:attrName>style.visibility</p:attrName>
                                        </p:attrNameLst>
                                      </p:cBhvr>
                                      <p:to>
                                        <p:strVal val="hidden"/>
                                      </p:to>
                                    </p:set>
                                  </p:childTnLst>
                                </p:cTn>
                              </p:par>
                              <p:par>
                                <p:cTn id="28" presetID="23" presetClass="exit" presetSubtype="32" fill="hold" nodeType="withEffect">
                                  <p:stCondLst>
                                    <p:cond delay="0"/>
                                  </p:stCondLst>
                                  <p:childTnLst>
                                    <p:anim calcmode="lin" valueType="num">
                                      <p:cBhvr>
                                        <p:cTn id="29" dur="500"/>
                                        <p:tgtEl>
                                          <p:spTgt spid="20547"/>
                                        </p:tgtEl>
                                        <p:attrNameLst>
                                          <p:attrName>ppt_w</p:attrName>
                                        </p:attrNameLst>
                                      </p:cBhvr>
                                      <p:tavLst>
                                        <p:tav tm="0">
                                          <p:val>
                                            <p:strVal val="ppt_w"/>
                                          </p:val>
                                        </p:tav>
                                        <p:tav tm="100000">
                                          <p:val>
                                            <p:fltVal val="0.000000"/>
                                          </p:val>
                                        </p:tav>
                                      </p:tavLst>
                                    </p:anim>
                                    <p:anim calcmode="lin" valueType="num">
                                      <p:cBhvr>
                                        <p:cTn id="30" dur="500"/>
                                        <p:tgtEl>
                                          <p:spTgt spid="20547"/>
                                        </p:tgtEl>
                                        <p:attrNameLst>
                                          <p:attrName>ppt_h</p:attrName>
                                        </p:attrNameLst>
                                      </p:cBhvr>
                                      <p:tavLst>
                                        <p:tav tm="0">
                                          <p:val>
                                            <p:strVal val="ppt_h"/>
                                          </p:val>
                                        </p:tav>
                                        <p:tav tm="100000">
                                          <p:val>
                                            <p:fltVal val="0.000000"/>
                                          </p:val>
                                        </p:tav>
                                      </p:tavLst>
                                    </p:anim>
                                    <p:set>
                                      <p:cBhvr>
                                        <p:cTn id="31" dur="1" fill="hold">
                                          <p:stCondLst>
                                            <p:cond delay="499"/>
                                          </p:stCondLst>
                                        </p:cTn>
                                        <p:tgtEl>
                                          <p:spTgt spid="20547"/>
                                        </p:tgtEl>
                                        <p:attrNameLst>
                                          <p:attrName>style.visibility</p:attrName>
                                        </p:attrNameLst>
                                      </p:cBhvr>
                                      <p:to>
                                        <p:strVal val="hidden"/>
                                      </p:to>
                                    </p:set>
                                  </p:childTnLst>
                                </p:cTn>
                              </p:par>
                              <p:par>
                                <p:cTn id="32" presetID="0" presetClass="path" presetSubtype="0" accel="50000" decel="50000" fill="hold" nodeType="withEffect">
                                  <p:stCondLst>
                                    <p:cond delay="0"/>
                                  </p:stCondLst>
                                  <p:childTnLst>
                                    <p:animMotion origin="layout" path="M 0 2.31267E-7 L -0.35434 -0.12442 " pathEditMode="relative" rAng="0" ptsTypes="AA">
                                      <p:cBhvr>
                                        <p:cTn id="33" dur="500" fill="hold"/>
                                        <p:tgtEl>
                                          <p:spTgt spid="20526"/>
                                        </p:tgtEl>
                                        <p:attrNameLst>
                                          <p:attrName>ppt_x</p:attrName>
                                          <p:attrName>ppt_y</p:attrName>
                                        </p:attrNameLst>
                                      </p:cBhvr>
                                      <p:rCtr x="-16700" y="-5200"/>
                                    </p:animMotion>
                                  </p:childTnLst>
                                </p:cTn>
                              </p:par>
                              <p:par>
                                <p:cTn id="34" presetID="0" presetClass="path" presetSubtype="0" accel="50000" decel="50000" fill="hold" nodeType="withEffect">
                                  <p:stCondLst>
                                    <p:cond delay="0"/>
                                  </p:stCondLst>
                                  <p:childTnLst>
                                    <p:animMotion origin="layout" path="M 5.55556E-7 -2.56524E-6 L 0.05694 -0.33009 " pathEditMode="relative" ptsTypes="AA">
                                      <p:cBhvr>
                                        <p:cTn id="35" dur="500" fill="hold"/>
                                        <p:tgtEl>
                                          <p:spTgt spid="20533"/>
                                        </p:tgtEl>
                                        <p:attrNameLst>
                                          <p:attrName>ppt_x</p:attrName>
                                          <p:attrName>ppt_y</p:attrName>
                                        </p:attrNameLst>
                                      </p:cBhvr>
                                    </p:animMotion>
                                  </p:childTnLst>
                                </p:cTn>
                              </p:par>
                              <p:par>
                                <p:cTn id="36" presetID="0" presetClass="path" presetSubtype="0" accel="50000" decel="50000" fill="hold" nodeType="withEffect">
                                  <p:stCondLst>
                                    <p:cond delay="0"/>
                                  </p:stCondLst>
                                  <p:childTnLst>
                                    <p:animMotion origin="layout" path="M -0.00122 -0.00254 L 0.01771 -0.62419 " pathEditMode="relative" rAng="0" ptsTypes="AA">
                                      <p:cBhvr>
                                        <p:cTn id="37" dur="500" fill="hold"/>
                                        <p:tgtEl>
                                          <p:spTgt spid="20553"/>
                                        </p:tgtEl>
                                        <p:attrNameLst>
                                          <p:attrName>ppt_x</p:attrName>
                                          <p:attrName>ppt_y</p:attrName>
                                        </p:attrNameLst>
                                      </p:cBhvr>
                                      <p:rCtr x="900" y="-30100"/>
                                    </p:animMotion>
                                  </p:childTnLst>
                                </p:cTn>
                              </p:par>
                              <p:par>
                                <p:cTn id="38" presetID="0" presetClass="path" presetSubtype="0" accel="50000" decel="50000" fill="hold" nodeType="withEffect">
                                  <p:stCondLst>
                                    <p:cond delay="0"/>
                                  </p:stCondLst>
                                  <p:childTnLst>
                                    <p:animMotion origin="layout" path="M 6.94444E-6 -2.77624E-6 L 0.12779 -0.31371 " pathEditMode="relative" ptsTypes="AA">
                                      <p:cBhvr>
                                        <p:cTn id="39" dur="500" fill="hold"/>
                                        <p:tgtEl>
                                          <p:spTgt spid="20540"/>
                                        </p:tgtEl>
                                        <p:attrNameLst>
                                          <p:attrName>ppt_x</p:attrName>
                                          <p:attrName>ppt_y</p:attrName>
                                        </p:attrNameLst>
                                      </p:cBhvr>
                                    </p:animMotion>
                                  </p:childTnLst>
                                </p:cTn>
                              </p:par>
                              <p:par>
                                <p:cTn id="40" presetID="0" presetClass="path" presetSubtype="0" accel="50000" decel="50000" fill="hold" nodeType="withEffect">
                                  <p:stCondLst>
                                    <p:cond delay="0"/>
                                  </p:stCondLst>
                                  <p:childTnLst>
                                    <p:animMotion origin="layout" path="M 5.83333E-6 3.7037E-6 L 0.17327 -0.57755 " pathEditMode="relative" ptsTypes="AA">
                                      <p:cBhvr>
                                        <p:cTn id="41" dur="500" fill="hold"/>
                                        <p:tgtEl>
                                          <p:spTgt spid="20547"/>
                                        </p:tgtEl>
                                        <p:attrNameLst>
                                          <p:attrName>ppt_x</p:attrName>
                                          <p:attrName>ppt_y</p:attrName>
                                        </p:attrNameLst>
                                      </p:cBhvr>
                                    </p:animMotion>
                                  </p:childTnLst>
                                </p:cTn>
                              </p:par>
                            </p:childTnLst>
                          </p:cTn>
                        </p:par>
                        <p:par>
                          <p:cTn id="42" fill="hold">
                            <p:stCondLst>
                              <p:cond delay="1000"/>
                            </p:stCondLst>
                            <p:childTnLst>
                              <p:par>
                                <p:cTn id="43" presetID="23" presetClass="entr" presetSubtype="16" fill="hold" nodeType="afterEffect">
                                  <p:stCondLst>
                                    <p:cond delay="0"/>
                                  </p:stCondLst>
                                  <p:childTnLst>
                                    <p:set>
                                      <p:cBhvr>
                                        <p:cTn id="44" dur="1" fill="hold">
                                          <p:stCondLst>
                                            <p:cond delay="0"/>
                                          </p:stCondLst>
                                        </p:cTn>
                                        <p:tgtEl>
                                          <p:spTgt spid="20491"/>
                                        </p:tgtEl>
                                        <p:attrNameLst>
                                          <p:attrName>style.visibility</p:attrName>
                                        </p:attrNameLst>
                                      </p:cBhvr>
                                      <p:to>
                                        <p:strVal val="visible"/>
                                      </p:to>
                                    </p:set>
                                    <p:anim calcmode="lin" valueType="num">
                                      <p:cBhvr>
                                        <p:cTn id="45" dur="500" fill="hold"/>
                                        <p:tgtEl>
                                          <p:spTgt spid="20491"/>
                                        </p:tgtEl>
                                        <p:attrNameLst>
                                          <p:attrName>ppt_w</p:attrName>
                                        </p:attrNameLst>
                                      </p:cBhvr>
                                      <p:tavLst>
                                        <p:tav tm="0">
                                          <p:val>
                                            <p:fltVal val="0.000000"/>
                                          </p:val>
                                        </p:tav>
                                        <p:tav tm="100000">
                                          <p:val>
                                            <p:strVal val="#ppt_w"/>
                                          </p:val>
                                        </p:tav>
                                      </p:tavLst>
                                    </p:anim>
                                    <p:anim calcmode="lin" valueType="num">
                                      <p:cBhvr>
                                        <p:cTn id="46" dur="500" fill="hold"/>
                                        <p:tgtEl>
                                          <p:spTgt spid="20491"/>
                                        </p:tgtEl>
                                        <p:attrNameLst>
                                          <p:attrName>ppt_h</p:attrName>
                                        </p:attrNameLst>
                                      </p:cBhvr>
                                      <p:tavLst>
                                        <p:tav tm="0">
                                          <p:val>
                                            <p:fltVal val="0.00000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20498"/>
                                        </p:tgtEl>
                                        <p:attrNameLst>
                                          <p:attrName>style.visibility</p:attrName>
                                        </p:attrNameLst>
                                      </p:cBhvr>
                                      <p:to>
                                        <p:strVal val="visible"/>
                                      </p:to>
                                    </p:set>
                                    <p:anim calcmode="lin" valueType="num">
                                      <p:cBhvr>
                                        <p:cTn id="49" dur="500" fill="hold"/>
                                        <p:tgtEl>
                                          <p:spTgt spid="20498"/>
                                        </p:tgtEl>
                                        <p:attrNameLst>
                                          <p:attrName>ppt_w</p:attrName>
                                        </p:attrNameLst>
                                      </p:cBhvr>
                                      <p:tavLst>
                                        <p:tav tm="0">
                                          <p:val>
                                            <p:fltVal val="0.000000"/>
                                          </p:val>
                                        </p:tav>
                                        <p:tav tm="100000">
                                          <p:val>
                                            <p:strVal val="#ppt_w"/>
                                          </p:val>
                                        </p:tav>
                                      </p:tavLst>
                                    </p:anim>
                                    <p:anim calcmode="lin" valueType="num">
                                      <p:cBhvr>
                                        <p:cTn id="50" dur="500" fill="hold"/>
                                        <p:tgtEl>
                                          <p:spTgt spid="20498"/>
                                        </p:tgtEl>
                                        <p:attrNameLst>
                                          <p:attrName>ppt_h</p:attrName>
                                        </p:attrNameLst>
                                      </p:cBhvr>
                                      <p:tavLst>
                                        <p:tav tm="0">
                                          <p:val>
                                            <p:fltVal val="0.000000"/>
                                          </p:val>
                                        </p:tav>
                                        <p:tav tm="100000">
                                          <p:val>
                                            <p:strVal val="#ppt_h"/>
                                          </p:val>
                                        </p:tav>
                                      </p:tavLst>
                                    </p:anim>
                                  </p:childTnLst>
                                </p:cTn>
                              </p:par>
                              <p:par>
                                <p:cTn id="51" presetID="23" presetClass="entr" presetSubtype="16" fill="hold" nodeType="withEffect">
                                  <p:stCondLst>
                                    <p:cond delay="0"/>
                                  </p:stCondLst>
                                  <p:childTnLst>
                                    <p:set>
                                      <p:cBhvr>
                                        <p:cTn id="52" dur="1" fill="hold">
                                          <p:stCondLst>
                                            <p:cond delay="0"/>
                                          </p:stCondLst>
                                        </p:cTn>
                                        <p:tgtEl>
                                          <p:spTgt spid="20505"/>
                                        </p:tgtEl>
                                        <p:attrNameLst>
                                          <p:attrName>style.visibility</p:attrName>
                                        </p:attrNameLst>
                                      </p:cBhvr>
                                      <p:to>
                                        <p:strVal val="visible"/>
                                      </p:to>
                                    </p:set>
                                    <p:anim calcmode="lin" valueType="num">
                                      <p:cBhvr>
                                        <p:cTn id="53" dur="500" fill="hold"/>
                                        <p:tgtEl>
                                          <p:spTgt spid="20505"/>
                                        </p:tgtEl>
                                        <p:attrNameLst>
                                          <p:attrName>ppt_w</p:attrName>
                                        </p:attrNameLst>
                                      </p:cBhvr>
                                      <p:tavLst>
                                        <p:tav tm="0">
                                          <p:val>
                                            <p:fltVal val="0.000000"/>
                                          </p:val>
                                        </p:tav>
                                        <p:tav tm="100000">
                                          <p:val>
                                            <p:strVal val="#ppt_w"/>
                                          </p:val>
                                        </p:tav>
                                      </p:tavLst>
                                    </p:anim>
                                    <p:anim calcmode="lin" valueType="num">
                                      <p:cBhvr>
                                        <p:cTn id="54" dur="500" fill="hold"/>
                                        <p:tgtEl>
                                          <p:spTgt spid="20505"/>
                                        </p:tgtEl>
                                        <p:attrNameLst>
                                          <p:attrName>ppt_h</p:attrName>
                                        </p:attrNameLst>
                                      </p:cBhvr>
                                      <p:tavLst>
                                        <p:tav tm="0">
                                          <p:val>
                                            <p:fltVal val="0.000000"/>
                                          </p:val>
                                        </p:tav>
                                        <p:tav tm="100000">
                                          <p:val>
                                            <p:strVal val="#ppt_h"/>
                                          </p:val>
                                        </p:tav>
                                      </p:tavLst>
                                    </p:anim>
                                  </p:childTnLst>
                                </p:cTn>
                              </p:par>
                              <p:par>
                                <p:cTn id="55" presetID="23" presetClass="entr" presetSubtype="16" fill="hold" nodeType="withEffect">
                                  <p:stCondLst>
                                    <p:cond delay="0"/>
                                  </p:stCondLst>
                                  <p:childTnLst>
                                    <p:set>
                                      <p:cBhvr>
                                        <p:cTn id="56" dur="1" fill="hold">
                                          <p:stCondLst>
                                            <p:cond delay="0"/>
                                          </p:stCondLst>
                                        </p:cTn>
                                        <p:tgtEl>
                                          <p:spTgt spid="20512"/>
                                        </p:tgtEl>
                                        <p:attrNameLst>
                                          <p:attrName>style.visibility</p:attrName>
                                        </p:attrNameLst>
                                      </p:cBhvr>
                                      <p:to>
                                        <p:strVal val="visible"/>
                                      </p:to>
                                    </p:set>
                                    <p:anim calcmode="lin" valueType="num">
                                      <p:cBhvr>
                                        <p:cTn id="57" dur="500" fill="hold"/>
                                        <p:tgtEl>
                                          <p:spTgt spid="20512"/>
                                        </p:tgtEl>
                                        <p:attrNameLst>
                                          <p:attrName>ppt_w</p:attrName>
                                        </p:attrNameLst>
                                      </p:cBhvr>
                                      <p:tavLst>
                                        <p:tav tm="0">
                                          <p:val>
                                            <p:fltVal val="0.000000"/>
                                          </p:val>
                                        </p:tav>
                                        <p:tav tm="100000">
                                          <p:val>
                                            <p:strVal val="#ppt_w"/>
                                          </p:val>
                                        </p:tav>
                                      </p:tavLst>
                                    </p:anim>
                                    <p:anim calcmode="lin" valueType="num">
                                      <p:cBhvr>
                                        <p:cTn id="58" dur="500" fill="hold"/>
                                        <p:tgtEl>
                                          <p:spTgt spid="20512"/>
                                        </p:tgtEl>
                                        <p:attrNameLst>
                                          <p:attrName>ppt_h</p:attrName>
                                        </p:attrNameLst>
                                      </p:cBhvr>
                                      <p:tavLst>
                                        <p:tav tm="0">
                                          <p:val>
                                            <p:fltVal val="0.000000"/>
                                          </p:val>
                                        </p:tav>
                                        <p:tav tm="100000">
                                          <p:val>
                                            <p:strVal val="#ppt_h"/>
                                          </p:val>
                                        </p:tav>
                                      </p:tavLst>
                                    </p:anim>
                                  </p:childTnLst>
                                </p:cTn>
                              </p:par>
                              <p:par>
                                <p:cTn id="59" presetID="23" presetClass="entr" presetSubtype="16" fill="hold" nodeType="withEffect">
                                  <p:stCondLst>
                                    <p:cond delay="0"/>
                                  </p:stCondLst>
                                  <p:childTnLst>
                                    <p:set>
                                      <p:cBhvr>
                                        <p:cTn id="60" dur="1" fill="hold">
                                          <p:stCondLst>
                                            <p:cond delay="0"/>
                                          </p:stCondLst>
                                        </p:cTn>
                                        <p:tgtEl>
                                          <p:spTgt spid="20519"/>
                                        </p:tgtEl>
                                        <p:attrNameLst>
                                          <p:attrName>style.visibility</p:attrName>
                                        </p:attrNameLst>
                                      </p:cBhvr>
                                      <p:to>
                                        <p:strVal val="visible"/>
                                      </p:to>
                                    </p:set>
                                    <p:anim calcmode="lin" valueType="num">
                                      <p:cBhvr>
                                        <p:cTn id="61" dur="500" fill="hold"/>
                                        <p:tgtEl>
                                          <p:spTgt spid="20519"/>
                                        </p:tgtEl>
                                        <p:attrNameLst>
                                          <p:attrName>ppt_w</p:attrName>
                                        </p:attrNameLst>
                                      </p:cBhvr>
                                      <p:tavLst>
                                        <p:tav tm="0">
                                          <p:val>
                                            <p:fltVal val="0.000000"/>
                                          </p:val>
                                        </p:tav>
                                        <p:tav tm="100000">
                                          <p:val>
                                            <p:strVal val="#ppt_w"/>
                                          </p:val>
                                        </p:tav>
                                      </p:tavLst>
                                    </p:anim>
                                    <p:anim calcmode="lin" valueType="num">
                                      <p:cBhvr>
                                        <p:cTn id="62" dur="500" fill="hold"/>
                                        <p:tgtEl>
                                          <p:spTgt spid="20519"/>
                                        </p:tgtEl>
                                        <p:attrNameLst>
                                          <p:attrName>ppt_h</p:attrName>
                                        </p:attrNameLst>
                                      </p:cBhvr>
                                      <p:tavLst>
                                        <p:tav tm="0">
                                          <p:val>
                                            <p:fltVal val="0.000000"/>
                                          </p:val>
                                        </p:tav>
                                        <p:tav tm="100000">
                                          <p:val>
                                            <p:strVal val="#ppt_h"/>
                                          </p:val>
                                        </p:tav>
                                      </p:tavLst>
                                    </p:anim>
                                  </p:childTnLst>
                                </p:cTn>
                              </p:par>
                            </p:childTnLst>
                          </p:cTn>
                        </p:par>
                        <p:par>
                          <p:cTn id="63" fill="hold">
                            <p:stCondLst>
                              <p:cond delay="1500"/>
                            </p:stCondLst>
                            <p:childTnLst>
                              <p:par>
                                <p:cTn id="64" presetID="12" presetClass="entr" presetSubtype="8" fill="hold" grpId="0" nodeType="afterEffect">
                                  <p:stCondLst>
                                    <p:cond delay="0"/>
                                  </p:stCondLst>
                                  <p:childTnLst>
                                    <p:set>
                                      <p:cBhvr>
                                        <p:cTn id="65" dur="1" fill="hold">
                                          <p:stCondLst>
                                            <p:cond delay="0"/>
                                          </p:stCondLst>
                                        </p:cTn>
                                        <p:tgtEl>
                                          <p:spTgt spid="20560"/>
                                        </p:tgtEl>
                                        <p:attrNameLst>
                                          <p:attrName>style.visibility</p:attrName>
                                        </p:attrNameLst>
                                      </p:cBhvr>
                                      <p:to>
                                        <p:strVal val="visible"/>
                                      </p:to>
                                    </p:set>
                                    <p:animEffect transition="in" filter="slide(fromLeft)">
                                      <p:cBhvr>
                                        <p:cTn id="66" dur="500"/>
                                        <p:tgtEl>
                                          <p:spTgt spid="20560"/>
                                        </p:tgtEl>
                                      </p:cBhvr>
                                    </p:animEffect>
                                  </p:childTnLst>
                                </p:cTn>
                              </p:par>
                              <p:par>
                                <p:cTn id="67" presetID="12" presetClass="entr" presetSubtype="8" fill="hold" grpId="0" nodeType="withEffect">
                                  <p:stCondLst>
                                    <p:cond delay="0"/>
                                  </p:stCondLst>
                                  <p:childTnLst>
                                    <p:set>
                                      <p:cBhvr>
                                        <p:cTn id="68" dur="1" fill="hold">
                                          <p:stCondLst>
                                            <p:cond delay="0"/>
                                          </p:stCondLst>
                                        </p:cTn>
                                        <p:tgtEl>
                                          <p:spTgt spid="20561"/>
                                        </p:tgtEl>
                                        <p:attrNameLst>
                                          <p:attrName>style.visibility</p:attrName>
                                        </p:attrNameLst>
                                      </p:cBhvr>
                                      <p:to>
                                        <p:strVal val="visible"/>
                                      </p:to>
                                    </p:set>
                                    <p:animEffect transition="in" filter="slide(fromLeft)">
                                      <p:cBhvr>
                                        <p:cTn id="69" dur="500"/>
                                        <p:tgtEl>
                                          <p:spTgt spid="20561"/>
                                        </p:tgtEl>
                                      </p:cBhvr>
                                    </p:animEffect>
                                  </p:childTnLst>
                                </p:cTn>
                              </p:par>
                              <p:par>
                                <p:cTn id="70" presetID="12" presetClass="entr" presetSubtype="8" fill="hold" grpId="0" nodeType="withEffect">
                                  <p:stCondLst>
                                    <p:cond delay="0"/>
                                  </p:stCondLst>
                                  <p:childTnLst>
                                    <p:set>
                                      <p:cBhvr>
                                        <p:cTn id="71" dur="1" fill="hold">
                                          <p:stCondLst>
                                            <p:cond delay="0"/>
                                          </p:stCondLst>
                                        </p:cTn>
                                        <p:tgtEl>
                                          <p:spTgt spid="20562"/>
                                        </p:tgtEl>
                                        <p:attrNameLst>
                                          <p:attrName>style.visibility</p:attrName>
                                        </p:attrNameLst>
                                      </p:cBhvr>
                                      <p:to>
                                        <p:strVal val="visible"/>
                                      </p:to>
                                    </p:set>
                                    <p:animEffect transition="in" filter="slide(fromLeft)">
                                      <p:cBhvr>
                                        <p:cTn id="72" dur="500"/>
                                        <p:tgtEl>
                                          <p:spTgt spid="20562"/>
                                        </p:tgtEl>
                                      </p:cBhvr>
                                    </p:animEffect>
                                  </p:childTnLst>
                                </p:cTn>
                              </p:par>
                              <p:par>
                                <p:cTn id="73" presetID="12" presetClass="entr" presetSubtype="8" fill="hold" grpId="0" nodeType="withEffect">
                                  <p:stCondLst>
                                    <p:cond delay="0"/>
                                  </p:stCondLst>
                                  <p:childTnLst>
                                    <p:set>
                                      <p:cBhvr>
                                        <p:cTn id="74" dur="1" fill="hold">
                                          <p:stCondLst>
                                            <p:cond delay="0"/>
                                          </p:stCondLst>
                                        </p:cTn>
                                        <p:tgtEl>
                                          <p:spTgt spid="20563"/>
                                        </p:tgtEl>
                                        <p:attrNameLst>
                                          <p:attrName>style.visibility</p:attrName>
                                        </p:attrNameLst>
                                      </p:cBhvr>
                                      <p:to>
                                        <p:strVal val="visible"/>
                                      </p:to>
                                    </p:set>
                                    <p:animEffect transition="in" filter="slide(fromLeft)">
                                      <p:cBhvr>
                                        <p:cTn id="75" dur="500"/>
                                        <p:tgtEl>
                                          <p:spTgt spid="20563"/>
                                        </p:tgtEl>
                                      </p:cBhvr>
                                    </p:animEffect>
                                  </p:childTnLst>
                                </p:cTn>
                              </p:par>
                              <p:par>
                                <p:cTn id="76" presetID="23" presetClass="exit" presetSubtype="32" fill="hold" nodeType="withEffect">
                                  <p:stCondLst>
                                    <p:cond delay="0"/>
                                  </p:stCondLst>
                                  <p:childTnLst>
                                    <p:anim calcmode="lin" valueType="num">
                                      <p:cBhvr>
                                        <p:cTn id="77" dur="500"/>
                                        <p:tgtEl>
                                          <p:spTgt spid="20564"/>
                                        </p:tgtEl>
                                        <p:attrNameLst>
                                          <p:attrName>ppt_w</p:attrName>
                                        </p:attrNameLst>
                                      </p:cBhvr>
                                      <p:tavLst>
                                        <p:tav tm="0">
                                          <p:val>
                                            <p:strVal val="ppt_w"/>
                                          </p:val>
                                        </p:tav>
                                        <p:tav tm="100000">
                                          <p:val>
                                            <p:fltVal val="0.000000"/>
                                          </p:val>
                                        </p:tav>
                                      </p:tavLst>
                                    </p:anim>
                                    <p:anim calcmode="lin" valueType="num">
                                      <p:cBhvr>
                                        <p:cTn id="78" dur="500"/>
                                        <p:tgtEl>
                                          <p:spTgt spid="20564"/>
                                        </p:tgtEl>
                                        <p:attrNameLst>
                                          <p:attrName>ppt_h</p:attrName>
                                        </p:attrNameLst>
                                      </p:cBhvr>
                                      <p:tavLst>
                                        <p:tav tm="0">
                                          <p:val>
                                            <p:strVal val="ppt_h"/>
                                          </p:val>
                                        </p:tav>
                                        <p:tav tm="100000">
                                          <p:val>
                                            <p:fltVal val="0.000000"/>
                                          </p:val>
                                        </p:tav>
                                      </p:tavLst>
                                    </p:anim>
                                    <p:set>
                                      <p:cBhvr>
                                        <p:cTn id="79" dur="1" fill="hold">
                                          <p:stCondLst>
                                            <p:cond delay="499"/>
                                          </p:stCondLst>
                                        </p:cTn>
                                        <p:tgtEl>
                                          <p:spTgt spid="205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0" grpId="0" animBg="1"/>
      <p:bldP spid="20561" grpId="0" animBg="1"/>
      <p:bldP spid="20562" grpId="0" animBg="1"/>
      <p:bldP spid="20563" grpId="0" animBg="1"/>
    </p:bld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6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sticky_wind">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宋体"/>
        <a:cs typeface=""/>
      </a:majorFont>
      <a:minorFont>
        <a:latin typeface="黑体"/>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2249</Words>
  <Application>WPS 演示</Application>
  <PresentationFormat>在屏幕上显示</PresentationFormat>
  <Paragraphs>285</Paragraphs>
  <Slides>20</Slides>
  <Notes>0</Notes>
  <HiddenSlides>0</HiddenSlides>
  <MMClips>0</MMClips>
  <ScaleCrop>false</ScaleCrop>
  <HeadingPairs>
    <vt:vector size="6" baseType="variant">
      <vt:variant>
        <vt:lpstr>已用的字体</vt:lpstr>
      </vt:variant>
      <vt:variant>
        <vt:i4>15</vt:i4>
      </vt:variant>
      <vt:variant>
        <vt:lpstr>主题</vt:lpstr>
      </vt:variant>
      <vt:variant>
        <vt:i4>10</vt:i4>
      </vt:variant>
      <vt:variant>
        <vt:lpstr>幻灯片标题</vt:lpstr>
      </vt:variant>
      <vt:variant>
        <vt:i4>20</vt:i4>
      </vt:variant>
    </vt:vector>
  </HeadingPairs>
  <TitlesOfParts>
    <vt:vector size="45" baseType="lpstr">
      <vt:lpstr>Arial</vt:lpstr>
      <vt:lpstr>宋体</vt:lpstr>
      <vt:lpstr>Wingdings</vt:lpstr>
      <vt:lpstr>Times New Roman</vt:lpstr>
      <vt:lpstr>黑体</vt:lpstr>
      <vt:lpstr>楷体_GB2312</vt:lpstr>
      <vt:lpstr>新宋体</vt:lpstr>
      <vt:lpstr>仿宋_GB2312</vt:lpstr>
      <vt:lpstr>仿宋</vt:lpstr>
      <vt:lpstr>Calibri</vt:lpstr>
      <vt:lpstr>方正综艺简体</vt:lpstr>
      <vt:lpstr>微软雅黑</vt:lpstr>
      <vt:lpstr>华文中宋</vt:lpstr>
      <vt:lpstr>Latha</vt:lpstr>
      <vt:lpstr>Arial Unicode MS</vt:lpstr>
      <vt:lpstr>6_sticky_wind</vt:lpstr>
      <vt:lpstr>5_sticky_wind</vt:lpstr>
      <vt:lpstr>2_sticky_wind</vt:lpstr>
      <vt:lpstr>1_sticky_wind</vt:lpstr>
      <vt:lpstr>3_sticky_wind</vt:lpstr>
      <vt:lpstr>4_sticky_wind</vt:lpstr>
      <vt:lpstr>7_sticky_wind</vt:lpstr>
      <vt:lpstr>8_sticky_wind</vt:lpstr>
      <vt:lpstr>9_sticky_wind</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www.xunchi.com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ZLL</dc:creator>
  <cp:lastModifiedBy>Administrator</cp:lastModifiedBy>
  <cp:revision>92</cp:revision>
  <dcterms:created xsi:type="dcterms:W3CDTF">2011-06-14T10:42:23Z</dcterms:created>
  <dcterms:modified xsi:type="dcterms:W3CDTF">2020-01-07T02:42:48Z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2052-11.1.0.8799</vt:lpwstr>
  </property>
</Properties>
</file>